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5143500" cx="9144000"/>
  <p:notesSz cx="6858000" cy="9144000"/>
  <p:embeddedFontLst>
    <p:embeddedFont>
      <p:font typeface="Dosis Light"/>
      <p:regular r:id="rId31"/>
      <p:bold r:id="rId32"/>
    </p:embeddedFont>
    <p:embeddedFont>
      <p:font typeface="Dosis"/>
      <p:regular r:id="rId33"/>
      <p:bold r:id="rId34"/>
    </p:embeddedFont>
    <p:embeddedFont>
      <p:font typeface="Roboto Mono Light"/>
      <p:regular r:id="rId35"/>
      <p:bold r:id="rId36"/>
      <p:italic r:id="rId37"/>
      <p:boldItalic r:id="rId38"/>
    </p:embeddedFont>
    <p:embeddedFont>
      <p:font typeface="Titillium Web"/>
      <p:regular r:id="rId39"/>
      <p:bold r:id="rId40"/>
      <p:italic r:id="rId41"/>
      <p:boldItalic r:id="rId42"/>
    </p:embeddedFont>
    <p:embeddedFont>
      <p:font typeface="Roboto Mono"/>
      <p:regular r:id="rId43"/>
      <p:bold r:id="rId44"/>
      <p:italic r:id="rId45"/>
      <p:boldItalic r:id="rId46"/>
    </p:embeddedFont>
    <p:embeddedFont>
      <p:font typeface="Titillium Web Light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itilliumWeb-bold.fntdata"/><Relationship Id="rId42" Type="http://schemas.openxmlformats.org/officeDocument/2006/relationships/font" Target="fonts/TitilliumWeb-boldItalic.fntdata"/><Relationship Id="rId41" Type="http://schemas.openxmlformats.org/officeDocument/2006/relationships/font" Target="fonts/TitilliumWeb-italic.fntdata"/><Relationship Id="rId44" Type="http://schemas.openxmlformats.org/officeDocument/2006/relationships/font" Target="fonts/RobotoMono-bold.fntdata"/><Relationship Id="rId43" Type="http://schemas.openxmlformats.org/officeDocument/2006/relationships/font" Target="fonts/RobotoMono-regular.fntdata"/><Relationship Id="rId46" Type="http://schemas.openxmlformats.org/officeDocument/2006/relationships/font" Target="fonts/RobotoMono-boldItalic.fntdata"/><Relationship Id="rId45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TitilliumWebLight-bold.fntdata"/><Relationship Id="rId47" Type="http://schemas.openxmlformats.org/officeDocument/2006/relationships/font" Target="fonts/TitilliumWebLight-regular.fntdata"/><Relationship Id="rId49" Type="http://schemas.openxmlformats.org/officeDocument/2006/relationships/font" Target="fonts/TitilliumWeb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osisLight-regular.fntdata"/><Relationship Id="rId30" Type="http://schemas.openxmlformats.org/officeDocument/2006/relationships/slide" Target="slides/slide26.xml"/><Relationship Id="rId33" Type="http://schemas.openxmlformats.org/officeDocument/2006/relationships/font" Target="fonts/Dosis-regular.fntdata"/><Relationship Id="rId32" Type="http://schemas.openxmlformats.org/officeDocument/2006/relationships/font" Target="fonts/DosisLight-bold.fntdata"/><Relationship Id="rId35" Type="http://schemas.openxmlformats.org/officeDocument/2006/relationships/font" Target="fonts/RobotoMonoLight-regular.fntdata"/><Relationship Id="rId34" Type="http://schemas.openxmlformats.org/officeDocument/2006/relationships/font" Target="fonts/Dosis-bold.fntdata"/><Relationship Id="rId37" Type="http://schemas.openxmlformats.org/officeDocument/2006/relationships/font" Target="fonts/RobotoMonoLight-italic.fntdata"/><Relationship Id="rId36" Type="http://schemas.openxmlformats.org/officeDocument/2006/relationships/font" Target="fonts/RobotoMonoLight-bold.fntdata"/><Relationship Id="rId39" Type="http://schemas.openxmlformats.org/officeDocument/2006/relationships/font" Target="fonts/TitilliumWeb-regular.fntdata"/><Relationship Id="rId38" Type="http://schemas.openxmlformats.org/officeDocument/2006/relationships/font" Target="fonts/RobotoMonoLight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0" Type="http://schemas.openxmlformats.org/officeDocument/2006/relationships/font" Target="fonts/TitilliumWeb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4" name="Shape 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5" name="Shape 383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6" name="Shape 3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2" name="Shape 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3" name="Shape 390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4" name="Shape 39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9" name="Shape 3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0" name="Shape 39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1" name="Shape 3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6" name="Shape 3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" name="Shape 391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8" name="Shape 39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3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Shape 392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Shape 39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0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Shape 393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Shape 39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7" name="Shape 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8" name="Shape 393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9" name="Shape 39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5" name="Shape 3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6" name="Shape 394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7" name="Shape 39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2" name="Shape 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3" name="Shape 395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4" name="Shape 39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8" name="Shape 3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9" name="Shape 395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0" name="Shape 39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3" name="Shape 3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4" name="Shape 397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" name="Shape 39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1" name="Shape 3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2" name="Shape 384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3" name="Shape 38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0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1" name="Shape 398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2" name="Shape 39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3" name="Shape 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" name="Shape 399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5" name="Shape 39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0" name="Shape 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1" name="Shape 400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2" name="Shape 40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1" name="Shape 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2" name="Shape 401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3" name="Shape 40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3" name="Shape 402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4" name="Shape 40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9" name="Shape 4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0" name="Shape 403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1" name="Shape 4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6" name="Shape 4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7" name="Shape 403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8" name="Shape 40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8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Shape 384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0" name="Shape 38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5" name="Shape 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6" name="Shape 385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7" name="Shape 38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2" name="Shape 3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3" name="Shape 386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4" name="Shape 38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9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Shape 387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1" name="Shape 3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1" name="Shape 3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Shape 388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3" name="Shape 38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8" name="Shape 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9" name="Shape 388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" name="Shape 38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5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Shape 389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7" name="Shape 38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003B55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/>
        </p:txBody>
      </p:sp>
      <p:grpSp>
        <p:nvGrpSpPr>
          <p:cNvPr id="11" name="Shape 11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Shape 12"/>
            <p:cNvSpPr/>
            <p:nvPr/>
          </p:nvSpPr>
          <p:spPr>
            <a:xfrm>
              <a:off x="8362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8362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8362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8362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362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8362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8362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8362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8362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8362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8362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8362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8362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8362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8362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362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362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362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8362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8362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8362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8362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8362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8362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8362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8362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8362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8362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362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8362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362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62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362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362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8362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9867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9867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9867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9867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9867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9867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67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9867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9867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9867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9867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9867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9867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9867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9867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9867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9867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9867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9867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867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867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867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867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1372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11372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1372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11372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11372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11372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11372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1372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1372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11372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1372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1372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11372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11372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11372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1372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1372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1372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2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1372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11372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11372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Shape 9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Shape 93"/>
            <p:cNvSpPr/>
            <p:nvPr/>
          </p:nvSpPr>
          <p:spPr>
            <a:xfrm>
              <a:off x="9867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9867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9867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9867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9867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9867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9867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9867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9867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9867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9867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9867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1372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1372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1372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1372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11372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1372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1372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1372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11372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11372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11372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1372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11372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2877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2877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2877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2877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877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2877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2877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2877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2877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877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2877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2877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2877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2877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2877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2877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877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877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2877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2877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382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4382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382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382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382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382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382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382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382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4382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382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382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4382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382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382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382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382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4382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14382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4382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4382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82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4382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4382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4382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382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4382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4382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4382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4382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4382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5887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5887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5887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887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887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5887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5887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5887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5887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5887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5887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5887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5887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87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5887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5887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5887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5887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5887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7392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7392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7392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7392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7392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7392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7392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7392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392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92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7392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8897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88975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8975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8897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897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0402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402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402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1907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3413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642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642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32443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Shape 21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Shape 213"/>
            <p:cNvSpPr/>
            <p:nvPr/>
          </p:nvSpPr>
          <p:spPr>
            <a:xfrm>
              <a:off x="15887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5887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5887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87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5887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5887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7392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7392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7392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392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7392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7392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7392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88975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88975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88975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88975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8897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88975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88975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975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8975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897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88975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8975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8975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8975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8975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88975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8897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8975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8975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02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0402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402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0402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0402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0402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402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0402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20402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402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20402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402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402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0402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402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0402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402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0402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402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190775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190775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190775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190775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907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1907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190775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190775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907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90775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1907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90775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1907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1907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1907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90775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907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1907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90775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907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190775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190775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1907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1907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190775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3413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3413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3413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3413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3413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3413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3413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3413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3413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3413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3413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3413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3413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13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3413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23413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23413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3413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3413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3413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3413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3413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3413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3413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3413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3413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49180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4918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49180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9180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49180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49180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49180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249180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249180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49180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49180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24918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49180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49180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49180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49180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49180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49180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249180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249180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249180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249180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49180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49180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49180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642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42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642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642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642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642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42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642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642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642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642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642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642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642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642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2642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642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642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2642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2642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792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2792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792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2792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2792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2792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792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2792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792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792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792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792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792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792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792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2792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2792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94332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94332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94332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294332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294332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94332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94332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94332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94332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94332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94332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94332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94332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94332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4332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94332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94332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4332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0938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0938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0938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0938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30938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0938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30938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30938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30938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2443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32443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32443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32443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2443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2443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2443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2443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3948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3948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3948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33948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3948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3948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35453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5453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35453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Shape 423"/>
            <p:cNvSpPr/>
            <p:nvPr/>
          </p:nvSpPr>
          <p:spPr>
            <a:xfrm>
              <a:off x="12877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12877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12877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2877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12877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2877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877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2877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2877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2877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2877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877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877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2877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2877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382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4382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4382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4382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87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887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87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887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887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5887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5887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5887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887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15887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17392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7392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7392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17392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7392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7392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7392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7392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7392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7392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7392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7392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92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7392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92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7392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7392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88975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188975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18897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188975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18897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188975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88975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88975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8897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88975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88975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0402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0402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0402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0402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20402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402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402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402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0402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0402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02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0402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402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1907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907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21907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1907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1907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190775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1907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1907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190775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3413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3413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3413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3413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3413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3413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3413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3413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49180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49180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49180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49180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4918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642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642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642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2642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642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792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94332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294332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0938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3948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453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6" name="Shape 5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rk">
  <p:cSld name="BLANK_1">
    <p:bg>
      <p:bgPr>
        <a:solidFill>
          <a:srgbClr val="003B55"/>
        </a:solidFill>
      </p:bgPr>
    </p:bg>
    <p:spTree>
      <p:nvGrpSpPr>
        <p:cNvPr id="3232" name="Shape 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3" name="Shape 3233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4" name="Shape 3234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Shape 3235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Shape 3236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Shape 3237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Shape 3238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Shape 3239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Shape 3240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Shape 3241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Shape 3242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Shape 3243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Shape 3244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Shape 3245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Shape 3246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Shape 3247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Shape 3248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Shape 3249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Shape 3250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Shape 3251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Shape 3252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Shape 3253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Shape 3254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Shape 3255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Shape 3256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Shape 3257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Shape 3258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Shape 3259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Shape 3260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Shape 3261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Shape 3262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Shape 3263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Shape 3264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Shape 3265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Shape 3266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Shape 3267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Shape 3268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Shape 3269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Shape 3270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Shape 3271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Shape 3272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Shape 3273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Shape 3274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Shape 3275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Shape 3276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Shape 3277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Shape 3278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Shape 3279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Shape 3280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Shape 3281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Shape 3282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Shape 3283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Shape 3284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Shape 3285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Shape 3286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Shape 3287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Shape 3288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Shape 3289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Shape 3290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1" name="Shape 329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2" name="Shape 3292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Shape 3293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Shape 3294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Shape 3295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Shape 3296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Shape 3297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Shape 3298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Shape 3299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Shape 3300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Shape 3301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Shape 3302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Shape 3303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Shape 3304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Shape 3305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Shape 3306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Shape 3307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Shape 3308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Shape 3309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Shape 3310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Shape 3311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Shape 3312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Shape 3313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Shape 3314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Shape 3315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Shape 3316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Shape 3317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Shape 3318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Shape 3319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Shape 3320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Shape 3321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Shape 3322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Shape 3323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Shape 3324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Shape 3325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Shape 3326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Shape 3327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Shape 3328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Shape 3329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Shape 3330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Shape 3331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Shape 3332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Shape 3333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Shape 3334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Shape 3335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Shape 3336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Shape 3337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Shape 3338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Shape 3339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Shape 3340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Shape 3341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Shape 3342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Shape 3343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Shape 3344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Shape 3345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Shape 3346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Shape 3347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Shape 3348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Shape 3349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Shape 3350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Shape 3351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Shape 3352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Shape 3353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4" name="Shape 3354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5" name="Shape 3355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Shape 3356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Shape 3357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Shape 3358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Shape 3359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Shape 3360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Shape 3361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Shape 3362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Shape 3363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Shape 3364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Shape 3365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Shape 3366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Shape 3367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Shape 3368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Shape 3369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Shape 3370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Shape 3371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Shape 3372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Shape 3373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Shape 3374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Shape 3375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Shape 3376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Shape 3377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Shape 3378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Shape 3379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Shape 3380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Shape 3381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Shape 3382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Shape 3383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Shape 3384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Shape 3385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Shape 3386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Shape 3387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Shape 3388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Shape 3389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Shape 3390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Shape 3391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Shape 3392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Shape 3393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Shape 3394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Shape 3395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Shape 3396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Shape 3397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Shape 3398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Shape 3399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Shape 3400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Shape 3401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Shape 3402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Shape 3403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Shape 3404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Shape 3405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Shape 3406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Shape 3407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Shape 3408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Shape 3409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Shape 3410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Shape 3411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Shape 3412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Shape 3413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Shape 3414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Shape 3415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Shape 3416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Shape 3417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Shape 3418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Shape 3419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Shape 3420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Shape 3421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Shape 3422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Shape 3423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Shape 3424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Shape 3425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Shape 3426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Shape 3427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Shape 3428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Shape 3429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Shape 3430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Shape 3431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Shape 3432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Shape 3433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Shape 3434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Shape 3435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Shape 3436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Shape 3437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Shape 3438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Shape 3439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Shape 3440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Shape 3441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Shape 3442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Shape 3443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Shape 3444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Shape 3445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Shape 3446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Shape 3447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Shape 3448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Shape 3449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Shape 3450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Shape 3451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Shape 3452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Shape 3453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Shape 3454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Shape 3455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6" name="Shape 345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7" name="Shape 3457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Shape 3458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Shape 3459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Shape 3460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Shape 3461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Shape 3462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Shape 3463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Shape 3464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Shape 3465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Shape 3466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Shape 3467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Shape 3468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Shape 3469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Shape 3470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Shape 3471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Shape 3472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Shape 3473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Shape 3474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Shape 3475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Shape 3476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Shape 3477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Shape 3478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Shape 3479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Shape 3480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Shape 3481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Shape 3482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Shape 3483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Shape 3484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Shape 3485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Shape 3486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Shape 3487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Shape 3488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Shape 3489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Shape 3490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Shape 3491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Shape 3492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Shape 3493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Shape 3494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Shape 3495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Shape 3496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Shape 3497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Shape 3498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Shape 3499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Shape 3500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Shape 3501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Shape 3502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Shape 3503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Shape 3504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Shape 3505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Shape 3506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7" name="Shape 3507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80BFB7"/>
                </a:solidFill>
              </a:defRPr>
            </a:lvl1pPr>
            <a:lvl2pPr lvl="1">
              <a:buNone/>
              <a:defRPr>
                <a:solidFill>
                  <a:srgbClr val="80BFB7"/>
                </a:solidFill>
              </a:defRPr>
            </a:lvl2pPr>
            <a:lvl3pPr lvl="2">
              <a:buNone/>
              <a:defRPr>
                <a:solidFill>
                  <a:srgbClr val="80BFB7"/>
                </a:solidFill>
              </a:defRPr>
            </a:lvl3pPr>
            <a:lvl4pPr lvl="3">
              <a:buNone/>
              <a:defRPr>
                <a:solidFill>
                  <a:srgbClr val="80BFB7"/>
                </a:solidFill>
              </a:defRPr>
            </a:lvl4pPr>
            <a:lvl5pPr lvl="4">
              <a:buNone/>
              <a:defRPr>
                <a:solidFill>
                  <a:srgbClr val="80BFB7"/>
                </a:solidFill>
              </a:defRPr>
            </a:lvl5pPr>
            <a:lvl6pPr lvl="5">
              <a:buNone/>
              <a:defRPr>
                <a:solidFill>
                  <a:srgbClr val="80BFB7"/>
                </a:solidFill>
              </a:defRPr>
            </a:lvl6pPr>
            <a:lvl7pPr lvl="6">
              <a:buNone/>
              <a:defRPr>
                <a:solidFill>
                  <a:srgbClr val="80BFB7"/>
                </a:solidFill>
              </a:defRPr>
            </a:lvl7pPr>
            <a:lvl8pPr lvl="7">
              <a:buNone/>
              <a:defRPr>
                <a:solidFill>
                  <a:srgbClr val="80BFB7"/>
                </a:solidFill>
              </a:defRPr>
            </a:lvl8pPr>
            <a:lvl9pPr lvl="8">
              <a:buNone/>
              <a:defRPr>
                <a:solidFill>
                  <a:srgbClr val="80BFB7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_1">
    <p:bg>
      <p:bgPr>
        <a:solidFill>
          <a:srgbClr val="1D1D1B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Shape 3509"/>
          <p:cNvGrpSpPr/>
          <p:nvPr/>
        </p:nvGrpSpPr>
        <p:grpSpPr>
          <a:xfrm>
            <a:off x="7828607" y="28698"/>
            <a:ext cx="1286904" cy="5086302"/>
            <a:chOff x="6367294" y="28698"/>
            <a:chExt cx="1286904" cy="5086302"/>
          </a:xfrm>
        </p:grpSpPr>
        <p:sp>
          <p:nvSpPr>
            <p:cNvPr id="3510" name="Shape 3510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Shape 3511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Shape 351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Shape 3513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Shape 3514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Shape 3515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Shape 3516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Shape 3517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Shape 3518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Shape 3519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Shape 3520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Shape 3521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Shape 352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Shape 3523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Shape 3524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Shape 3525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Shape 3526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Shape 3527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Shape 3528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Shape 3529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Shape 3530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Shape 3531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Shape 353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Shape 3533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Shape 3534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Shape 3535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Shape 3536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Shape 3537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Shape 3538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Shape 3539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Shape 3540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Shape 3541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Shape 354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Shape 3543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Shape 3544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Shape 3545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Shape 3546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Shape 3547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Shape 3548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Shape 3549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Shape 3550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Shape 3551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Shape 355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Shape 3553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Shape 3554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Shape 3555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Shape 3556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Shape 3557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Shape 3558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Shape 3559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Shape 3560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Shape 3561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Shape 356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Shape 3563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Shape 3564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Shape 3565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Shape 3566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Shape 3567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Shape 3568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Shape 3569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Shape 3570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Shape 3571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Shape 357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Shape 3573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Shape 3574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Shape 3575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Shape 3576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Shape 3577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Shape 3578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Shape 3579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Shape 3580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Shape 3581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Shape 358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Shape 3583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Shape 3584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Shape 3585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Shape 3586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Shape 3587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Shape 3588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Shape 3589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Shape 3590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Shape 3591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Shape 359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Shape 3593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Shape 3594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Shape 3595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Shape 3596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Shape 3597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Shape 3598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Shape 3599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Shape 3600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Shape 3601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Shape 360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Shape 3603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Shape 3604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Shape 3605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Shape 3606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Shape 3607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Shape 3608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Shape 3609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Shape 3610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Shape 3611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Shape 361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Shape 3613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Shape 3614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Shape 3615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Shape 3616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Shape 3617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Shape 3618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Shape 3619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Shape 3620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Shape 3621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Shape 362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Shape 3623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Shape 3624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Shape 3625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Shape 3626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Shape 3627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Shape 3628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Shape 3629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Shape 3630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Shape 3631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Shape 363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Shape 3633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Shape 3634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Shape 3635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Shape 3636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Shape 3637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Shape 3638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Shape 3639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Shape 3640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Shape 3641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Shape 364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Shape 3643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Shape 3644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Shape 3645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Shape 3646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Shape 3647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Shape 3648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Shape 3649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Shape 3650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Shape 3651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Shape 365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Shape 3653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Shape 3654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Shape 3655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Shape 3656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Shape 3657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Shape 3658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Shape 3659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Shape 3660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Shape 3661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Shape 366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Shape 3663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Shape 3664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Shape 3665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Shape 3666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Shape 3667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Shape 3668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Shape 3669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Shape 3670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1" name="Shape 3671"/>
          <p:cNvGrpSpPr/>
          <p:nvPr/>
        </p:nvGrpSpPr>
        <p:grpSpPr>
          <a:xfrm rot="10800000">
            <a:off x="28739" y="28698"/>
            <a:ext cx="1286904" cy="5086302"/>
            <a:chOff x="6367294" y="28698"/>
            <a:chExt cx="1286904" cy="5086302"/>
          </a:xfrm>
        </p:grpSpPr>
        <p:sp>
          <p:nvSpPr>
            <p:cNvPr id="3672" name="Shape 3672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Shape 3673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Shape 3674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Shape 3675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Shape 3676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Shape 3677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Shape 3678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Shape 3679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Shape 3680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Shape 3681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Shape 3682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Shape 3683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Shape 3684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Shape 3685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Shape 3686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Shape 3687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Shape 3688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Shape 3689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Shape 3690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Shape 3691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Shape 3692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Shape 3693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Shape 3694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Shape 3695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Shape 3696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Shape 3697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Shape 3698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Shape 3699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Shape 3700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Shape 3701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Shape 3702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Shape 3703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Shape 3704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Shape 3705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Shape 3706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Shape 3707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Shape 3708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Shape 3709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Shape 3710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Shape 3711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Shape 3712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Shape 3713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Shape 3714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Shape 3715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Shape 3716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Shape 3717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Shape 3718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Shape 3719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Shape 3720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Shape 3721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Shape 3722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Shape 3723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Shape 3724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Shape 3725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Shape 3726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Shape 3727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Shape 3728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Shape 3729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Shape 3730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Shape 3731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Shape 3732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Shape 3733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Shape 3734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Shape 3735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Shape 3736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Shape 3737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Shape 3738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Shape 3739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Shape 3740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Shape 3741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Shape 3742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Shape 3743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Shape 3744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Shape 3745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Shape 3746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Shape 3747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Shape 3748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Shape 3749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Shape 3750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Shape 3751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Shape 3752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Shape 3753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Shape 3754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Shape 3755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Shape 3756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Shape 3757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Shape 3758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Shape 3759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Shape 3760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Shape 3761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Shape 3762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Shape 3763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Shape 3764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Shape 3765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Shape 3766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Shape 3767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Shape 3768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Shape 3769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Shape 3770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Shape 3771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Shape 3772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Shape 3773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Shape 3774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Shape 3775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Shape 3776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Shape 3777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Shape 3778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Shape 3779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Shape 3780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Shape 3781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Shape 3782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Shape 3783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Shape 3784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Shape 3785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Shape 3786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Shape 3787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Shape 3788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Shape 3789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Shape 3790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Shape 3791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Shape 3792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Shape 3793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Shape 3794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Shape 3795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Shape 3796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Shape 3797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Shape 3798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Shape 3799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Shape 3800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Shape 3801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Shape 3802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Shape 3803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Shape 3804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Shape 3805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Shape 3806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Shape 3807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Shape 3808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Shape 3809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Shape 3810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Shape 3811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Shape 3812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Shape 3813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Shape 3814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Shape 3815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Shape 3816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Shape 3817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Shape 3818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Shape 3819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Shape 3820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Shape 3821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Shape 3822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Shape 3823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Shape 3824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Shape 3825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Shape 3826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Shape 3827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Shape 3828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Shape 3829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Shape 3830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Shape 3831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Shape 3832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3" name="Shape 3833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9" name="Shape 529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None/>
              <a:defRPr>
                <a:solidFill>
                  <a:srgbClr val="80BF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9pPr>
          </a:lstStyle>
          <a:p/>
        </p:txBody>
      </p:sp>
      <p:grpSp>
        <p:nvGrpSpPr>
          <p:cNvPr id="530" name="Shape 530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1" name="Shape 531"/>
            <p:cNvSpPr/>
            <p:nvPr/>
          </p:nvSpPr>
          <p:spPr>
            <a:xfrm>
              <a:off x="8362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8362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8362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8362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8362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8362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8362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8362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8362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8362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8362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8362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8362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8362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8362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8362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8362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8362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8362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8362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8362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8362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8362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8362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8362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8362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8362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8362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8362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8362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8362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8362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8362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8362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8362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9867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9867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9867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9867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9867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9867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9867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9867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9867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9867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9867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9867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9867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9867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9867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9867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9867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9867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9867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9867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9867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9867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9867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1372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1372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11372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11372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11372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11372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11372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11372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11372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11372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11372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11372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11372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11372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11372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11372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11372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11372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11372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11372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11372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11372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" name="Shape 611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2" name="Shape 612"/>
            <p:cNvSpPr/>
            <p:nvPr/>
          </p:nvSpPr>
          <p:spPr>
            <a:xfrm>
              <a:off x="9867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9867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9867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9867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9867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9867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9867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9867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9867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9867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9867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9867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1372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1372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1372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372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372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372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372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1372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11372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11372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11372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1372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1372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2877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12877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2877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2877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877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2877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2877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2877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2877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2877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2877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2877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2877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2877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2877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2877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2877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2877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2877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2877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4382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4382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4382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4382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4382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4382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4382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4382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4382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4382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14382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14382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4382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4382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14382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14382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4382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4382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4382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4382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4382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4382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4382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4382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4382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14382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14382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4382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14382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14382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14382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15887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15887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15887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5887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5887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887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5887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5887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5887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887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887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5887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5887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5887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5887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5887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5887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5887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5887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7392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7392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7392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7392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7392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7392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7392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7392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7392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17392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17392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18897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88975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88975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18897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18897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20402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0402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20402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21907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23413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2642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2642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32443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" name="Shape 731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2" name="Shape 732"/>
            <p:cNvSpPr/>
            <p:nvPr/>
          </p:nvSpPr>
          <p:spPr>
            <a:xfrm>
              <a:off x="15887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15887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15887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15887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15887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15887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17392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17392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17392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7392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7392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7392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7392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88975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88975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88975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88975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8897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88975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88975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88975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88975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8897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88975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88975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88975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88975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88975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88975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8897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88975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88975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402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20402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20402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20402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0402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20402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20402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20402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20402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20402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20402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20402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20402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20402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20402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0402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20402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20402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20402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2190775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2190775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2190775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2190775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21907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21907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2190775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2190775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21907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2190775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21907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2190775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21907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21907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21907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2190775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21907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1907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2190775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21907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190775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190775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21907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21907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190775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3413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3413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3413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3413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23413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3413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23413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23413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23413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23413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23413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23413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23413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23413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23413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23413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23413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23413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23413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23413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23413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23413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23413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23413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3413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3413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49180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4918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49180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249180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49180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49180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249180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249180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249180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49180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249180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24918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249180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49180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49180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249180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249180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249180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249180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249180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249180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249180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249180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49180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49180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2642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2642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2642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2642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2642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2642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2642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2642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2642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642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2642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2642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2642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642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642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2642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2642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2642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2642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2642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2792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2792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2792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792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792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2792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2792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2792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2792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2792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2792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2792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2792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2792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2792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2792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2792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2792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294332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294332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294332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294332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294332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294332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294332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294332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294332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294332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294332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294332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294332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294332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294332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294332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294332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294332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30938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30938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30938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30938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30938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30938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30938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30938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30938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Shape 924"/>
            <p:cNvSpPr/>
            <p:nvPr/>
          </p:nvSpPr>
          <p:spPr>
            <a:xfrm>
              <a:off x="32443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32443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32443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32443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32443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32443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443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32443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33948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33948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3948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33948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33948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33948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35453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35453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35453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" name="Shape 941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2" name="Shape 942"/>
            <p:cNvSpPr/>
            <p:nvPr/>
          </p:nvSpPr>
          <p:spPr>
            <a:xfrm>
              <a:off x="12877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12877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12877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12877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12877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12877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12877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Shape 949"/>
            <p:cNvSpPr/>
            <p:nvPr/>
          </p:nvSpPr>
          <p:spPr>
            <a:xfrm>
              <a:off x="12877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Shape 950"/>
            <p:cNvSpPr/>
            <p:nvPr/>
          </p:nvSpPr>
          <p:spPr>
            <a:xfrm>
              <a:off x="12877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12877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Shape 952"/>
            <p:cNvSpPr/>
            <p:nvPr/>
          </p:nvSpPr>
          <p:spPr>
            <a:xfrm>
              <a:off x="12877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Shape 953"/>
            <p:cNvSpPr/>
            <p:nvPr/>
          </p:nvSpPr>
          <p:spPr>
            <a:xfrm>
              <a:off x="12877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12877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Shape 955"/>
            <p:cNvSpPr/>
            <p:nvPr/>
          </p:nvSpPr>
          <p:spPr>
            <a:xfrm>
              <a:off x="12877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Shape 956"/>
            <p:cNvSpPr/>
            <p:nvPr/>
          </p:nvSpPr>
          <p:spPr>
            <a:xfrm>
              <a:off x="12877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14382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Shape 958"/>
            <p:cNvSpPr/>
            <p:nvPr/>
          </p:nvSpPr>
          <p:spPr>
            <a:xfrm>
              <a:off x="14382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Shape 959"/>
            <p:cNvSpPr/>
            <p:nvPr/>
          </p:nvSpPr>
          <p:spPr>
            <a:xfrm>
              <a:off x="14382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Shape 960"/>
            <p:cNvSpPr/>
            <p:nvPr/>
          </p:nvSpPr>
          <p:spPr>
            <a:xfrm>
              <a:off x="14382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Shape 961"/>
            <p:cNvSpPr/>
            <p:nvPr/>
          </p:nvSpPr>
          <p:spPr>
            <a:xfrm>
              <a:off x="15887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Shape 962"/>
            <p:cNvSpPr/>
            <p:nvPr/>
          </p:nvSpPr>
          <p:spPr>
            <a:xfrm>
              <a:off x="15887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Shape 963"/>
            <p:cNvSpPr/>
            <p:nvPr/>
          </p:nvSpPr>
          <p:spPr>
            <a:xfrm>
              <a:off x="15887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Shape 964"/>
            <p:cNvSpPr/>
            <p:nvPr/>
          </p:nvSpPr>
          <p:spPr>
            <a:xfrm>
              <a:off x="15887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Shape 965"/>
            <p:cNvSpPr/>
            <p:nvPr/>
          </p:nvSpPr>
          <p:spPr>
            <a:xfrm>
              <a:off x="15887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Shape 966"/>
            <p:cNvSpPr/>
            <p:nvPr/>
          </p:nvSpPr>
          <p:spPr>
            <a:xfrm>
              <a:off x="15887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Shape 967"/>
            <p:cNvSpPr/>
            <p:nvPr/>
          </p:nvSpPr>
          <p:spPr>
            <a:xfrm>
              <a:off x="15887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Shape 968"/>
            <p:cNvSpPr/>
            <p:nvPr/>
          </p:nvSpPr>
          <p:spPr>
            <a:xfrm>
              <a:off x="15887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Shape 969"/>
            <p:cNvSpPr/>
            <p:nvPr/>
          </p:nvSpPr>
          <p:spPr>
            <a:xfrm>
              <a:off x="15887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Shape 970"/>
            <p:cNvSpPr/>
            <p:nvPr/>
          </p:nvSpPr>
          <p:spPr>
            <a:xfrm>
              <a:off x="15887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Shape 971"/>
            <p:cNvSpPr/>
            <p:nvPr/>
          </p:nvSpPr>
          <p:spPr>
            <a:xfrm>
              <a:off x="17392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Shape 972"/>
            <p:cNvSpPr/>
            <p:nvPr/>
          </p:nvSpPr>
          <p:spPr>
            <a:xfrm>
              <a:off x="17392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Shape 973"/>
            <p:cNvSpPr/>
            <p:nvPr/>
          </p:nvSpPr>
          <p:spPr>
            <a:xfrm>
              <a:off x="17392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Shape 974"/>
            <p:cNvSpPr/>
            <p:nvPr/>
          </p:nvSpPr>
          <p:spPr>
            <a:xfrm>
              <a:off x="17392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Shape 975"/>
            <p:cNvSpPr/>
            <p:nvPr/>
          </p:nvSpPr>
          <p:spPr>
            <a:xfrm>
              <a:off x="17392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Shape 976"/>
            <p:cNvSpPr/>
            <p:nvPr/>
          </p:nvSpPr>
          <p:spPr>
            <a:xfrm>
              <a:off x="17392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17392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Shape 978"/>
            <p:cNvSpPr/>
            <p:nvPr/>
          </p:nvSpPr>
          <p:spPr>
            <a:xfrm>
              <a:off x="17392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Shape 979"/>
            <p:cNvSpPr/>
            <p:nvPr/>
          </p:nvSpPr>
          <p:spPr>
            <a:xfrm>
              <a:off x="17392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>
              <a:off x="17392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>
              <a:off x="17392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17392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17392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17392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Shape 985"/>
            <p:cNvSpPr/>
            <p:nvPr/>
          </p:nvSpPr>
          <p:spPr>
            <a:xfrm>
              <a:off x="17392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Shape 986"/>
            <p:cNvSpPr/>
            <p:nvPr/>
          </p:nvSpPr>
          <p:spPr>
            <a:xfrm>
              <a:off x="17392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Shape 987"/>
            <p:cNvSpPr/>
            <p:nvPr/>
          </p:nvSpPr>
          <p:spPr>
            <a:xfrm>
              <a:off x="17392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188975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Shape 989"/>
            <p:cNvSpPr/>
            <p:nvPr/>
          </p:nvSpPr>
          <p:spPr>
            <a:xfrm>
              <a:off x="188975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Shape 990"/>
            <p:cNvSpPr/>
            <p:nvPr/>
          </p:nvSpPr>
          <p:spPr>
            <a:xfrm>
              <a:off x="18897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188975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Shape 992"/>
            <p:cNvSpPr/>
            <p:nvPr/>
          </p:nvSpPr>
          <p:spPr>
            <a:xfrm>
              <a:off x="18897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Shape 993"/>
            <p:cNvSpPr/>
            <p:nvPr/>
          </p:nvSpPr>
          <p:spPr>
            <a:xfrm>
              <a:off x="188975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Shape 994"/>
            <p:cNvSpPr/>
            <p:nvPr/>
          </p:nvSpPr>
          <p:spPr>
            <a:xfrm>
              <a:off x="188975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Shape 995"/>
            <p:cNvSpPr/>
            <p:nvPr/>
          </p:nvSpPr>
          <p:spPr>
            <a:xfrm>
              <a:off x="188975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Shape 996"/>
            <p:cNvSpPr/>
            <p:nvPr/>
          </p:nvSpPr>
          <p:spPr>
            <a:xfrm>
              <a:off x="18897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Shape 997"/>
            <p:cNvSpPr/>
            <p:nvPr/>
          </p:nvSpPr>
          <p:spPr>
            <a:xfrm>
              <a:off x="188975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Shape 998"/>
            <p:cNvSpPr/>
            <p:nvPr/>
          </p:nvSpPr>
          <p:spPr>
            <a:xfrm>
              <a:off x="188975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Shape 999"/>
            <p:cNvSpPr/>
            <p:nvPr/>
          </p:nvSpPr>
          <p:spPr>
            <a:xfrm>
              <a:off x="20402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Shape 1000"/>
            <p:cNvSpPr/>
            <p:nvPr/>
          </p:nvSpPr>
          <p:spPr>
            <a:xfrm>
              <a:off x="20402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Shape 1001"/>
            <p:cNvSpPr/>
            <p:nvPr/>
          </p:nvSpPr>
          <p:spPr>
            <a:xfrm>
              <a:off x="20402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Shape 1002"/>
            <p:cNvSpPr/>
            <p:nvPr/>
          </p:nvSpPr>
          <p:spPr>
            <a:xfrm>
              <a:off x="20402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Shape 1003"/>
            <p:cNvSpPr/>
            <p:nvPr/>
          </p:nvSpPr>
          <p:spPr>
            <a:xfrm>
              <a:off x="20402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0402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Shape 1005"/>
            <p:cNvSpPr/>
            <p:nvPr/>
          </p:nvSpPr>
          <p:spPr>
            <a:xfrm>
              <a:off x="20402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Shape 1006"/>
            <p:cNvSpPr/>
            <p:nvPr/>
          </p:nvSpPr>
          <p:spPr>
            <a:xfrm>
              <a:off x="20402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Shape 1007"/>
            <p:cNvSpPr/>
            <p:nvPr/>
          </p:nvSpPr>
          <p:spPr>
            <a:xfrm>
              <a:off x="20402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Shape 1008"/>
            <p:cNvSpPr/>
            <p:nvPr/>
          </p:nvSpPr>
          <p:spPr>
            <a:xfrm>
              <a:off x="20402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Shape 1009"/>
            <p:cNvSpPr/>
            <p:nvPr/>
          </p:nvSpPr>
          <p:spPr>
            <a:xfrm>
              <a:off x="20402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Shape 1010"/>
            <p:cNvSpPr/>
            <p:nvPr/>
          </p:nvSpPr>
          <p:spPr>
            <a:xfrm>
              <a:off x="20402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Shape 1011"/>
            <p:cNvSpPr/>
            <p:nvPr/>
          </p:nvSpPr>
          <p:spPr>
            <a:xfrm>
              <a:off x="20402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Shape 1012"/>
            <p:cNvSpPr/>
            <p:nvPr/>
          </p:nvSpPr>
          <p:spPr>
            <a:xfrm>
              <a:off x="21907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Shape 1013"/>
            <p:cNvSpPr/>
            <p:nvPr/>
          </p:nvSpPr>
          <p:spPr>
            <a:xfrm>
              <a:off x="21907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21907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21907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21907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>
              <a:off x="2190775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>
              <a:off x="21907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Shape 1019"/>
            <p:cNvSpPr/>
            <p:nvPr/>
          </p:nvSpPr>
          <p:spPr>
            <a:xfrm>
              <a:off x="21907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Shape 1020"/>
            <p:cNvSpPr/>
            <p:nvPr/>
          </p:nvSpPr>
          <p:spPr>
            <a:xfrm>
              <a:off x="2190775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23413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Shape 1022"/>
            <p:cNvSpPr/>
            <p:nvPr/>
          </p:nvSpPr>
          <p:spPr>
            <a:xfrm>
              <a:off x="23413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Shape 1023"/>
            <p:cNvSpPr/>
            <p:nvPr/>
          </p:nvSpPr>
          <p:spPr>
            <a:xfrm>
              <a:off x="23413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Shape 1024"/>
            <p:cNvSpPr/>
            <p:nvPr/>
          </p:nvSpPr>
          <p:spPr>
            <a:xfrm>
              <a:off x="23413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Shape 1025"/>
            <p:cNvSpPr/>
            <p:nvPr/>
          </p:nvSpPr>
          <p:spPr>
            <a:xfrm>
              <a:off x="23413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Shape 1026"/>
            <p:cNvSpPr/>
            <p:nvPr/>
          </p:nvSpPr>
          <p:spPr>
            <a:xfrm>
              <a:off x="23413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Shape 1027"/>
            <p:cNvSpPr/>
            <p:nvPr/>
          </p:nvSpPr>
          <p:spPr>
            <a:xfrm>
              <a:off x="23413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Shape 1028"/>
            <p:cNvSpPr/>
            <p:nvPr/>
          </p:nvSpPr>
          <p:spPr>
            <a:xfrm>
              <a:off x="23413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Shape 1029"/>
            <p:cNvSpPr/>
            <p:nvPr/>
          </p:nvSpPr>
          <p:spPr>
            <a:xfrm>
              <a:off x="249180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Shape 1030"/>
            <p:cNvSpPr/>
            <p:nvPr/>
          </p:nvSpPr>
          <p:spPr>
            <a:xfrm>
              <a:off x="249180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Shape 1031"/>
            <p:cNvSpPr/>
            <p:nvPr/>
          </p:nvSpPr>
          <p:spPr>
            <a:xfrm>
              <a:off x="249180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Shape 1032"/>
            <p:cNvSpPr/>
            <p:nvPr/>
          </p:nvSpPr>
          <p:spPr>
            <a:xfrm>
              <a:off x="249180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Shape 1033"/>
            <p:cNvSpPr/>
            <p:nvPr/>
          </p:nvSpPr>
          <p:spPr>
            <a:xfrm>
              <a:off x="24918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Shape 1034"/>
            <p:cNvSpPr/>
            <p:nvPr/>
          </p:nvSpPr>
          <p:spPr>
            <a:xfrm>
              <a:off x="2642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Shape 1035"/>
            <p:cNvSpPr/>
            <p:nvPr/>
          </p:nvSpPr>
          <p:spPr>
            <a:xfrm>
              <a:off x="2642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Shape 1036"/>
            <p:cNvSpPr/>
            <p:nvPr/>
          </p:nvSpPr>
          <p:spPr>
            <a:xfrm>
              <a:off x="2642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Shape 1037"/>
            <p:cNvSpPr/>
            <p:nvPr/>
          </p:nvSpPr>
          <p:spPr>
            <a:xfrm>
              <a:off x="2642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Shape 1038"/>
            <p:cNvSpPr/>
            <p:nvPr/>
          </p:nvSpPr>
          <p:spPr>
            <a:xfrm>
              <a:off x="2642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Shape 1039"/>
            <p:cNvSpPr/>
            <p:nvPr/>
          </p:nvSpPr>
          <p:spPr>
            <a:xfrm>
              <a:off x="2792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Shape 1040"/>
            <p:cNvSpPr/>
            <p:nvPr/>
          </p:nvSpPr>
          <p:spPr>
            <a:xfrm>
              <a:off x="294332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Shape 1041"/>
            <p:cNvSpPr/>
            <p:nvPr/>
          </p:nvSpPr>
          <p:spPr>
            <a:xfrm>
              <a:off x="294332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Shape 1042"/>
            <p:cNvSpPr/>
            <p:nvPr/>
          </p:nvSpPr>
          <p:spPr>
            <a:xfrm>
              <a:off x="30938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Shape 1043"/>
            <p:cNvSpPr/>
            <p:nvPr/>
          </p:nvSpPr>
          <p:spPr>
            <a:xfrm>
              <a:off x="33948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Shape 1044"/>
            <p:cNvSpPr/>
            <p:nvPr/>
          </p:nvSpPr>
          <p:spPr>
            <a:xfrm>
              <a:off x="35453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" name="Shape 10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 algn="r">
              <a:buNone/>
              <a:defRPr sz="13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solidFill>
          <a:srgbClr val="0B87A1"/>
        </a:solidFill>
      </p:bgPr>
    </p:bg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Shape 1047"/>
          <p:cNvSpPr txBox="1"/>
          <p:nvPr>
            <p:ph idx="1" type="body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▪"/>
              <a:defRPr i="1" sz="3000">
                <a:solidFill>
                  <a:srgbClr val="FFFFFF"/>
                </a:solidFill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i="1" sz="3000">
                <a:solidFill>
                  <a:srgbClr val="FFFFFF"/>
                </a:solidFill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○"/>
              <a:defRPr i="1" sz="3000">
                <a:solidFill>
                  <a:srgbClr val="FFFFFF"/>
                </a:solidFill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■"/>
              <a:defRPr i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8" name="Shape 1048"/>
          <p:cNvSpPr txBox="1"/>
          <p:nvPr/>
        </p:nvSpPr>
        <p:spPr>
          <a:xfrm>
            <a:off x="659925" y="414075"/>
            <a:ext cx="7524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D3EBD5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2000">
              <a:solidFill>
                <a:srgbClr val="D3EBD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1049" name="Shape 1049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050" name="Shape 1050"/>
            <p:cNvSpPr/>
            <p:nvPr/>
          </p:nvSpPr>
          <p:spPr>
            <a:xfrm>
              <a:off x="8362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362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8362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8362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8362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Shape 1055"/>
            <p:cNvSpPr/>
            <p:nvPr/>
          </p:nvSpPr>
          <p:spPr>
            <a:xfrm>
              <a:off x="8362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Shape 1056"/>
            <p:cNvSpPr/>
            <p:nvPr/>
          </p:nvSpPr>
          <p:spPr>
            <a:xfrm>
              <a:off x="8362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Shape 1057"/>
            <p:cNvSpPr/>
            <p:nvPr/>
          </p:nvSpPr>
          <p:spPr>
            <a:xfrm>
              <a:off x="8362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Shape 1058"/>
            <p:cNvSpPr/>
            <p:nvPr/>
          </p:nvSpPr>
          <p:spPr>
            <a:xfrm>
              <a:off x="8362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Shape 1059"/>
            <p:cNvSpPr/>
            <p:nvPr/>
          </p:nvSpPr>
          <p:spPr>
            <a:xfrm>
              <a:off x="8362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Shape 1060"/>
            <p:cNvSpPr/>
            <p:nvPr/>
          </p:nvSpPr>
          <p:spPr>
            <a:xfrm>
              <a:off x="8362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Shape 1061"/>
            <p:cNvSpPr/>
            <p:nvPr/>
          </p:nvSpPr>
          <p:spPr>
            <a:xfrm>
              <a:off x="8362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Shape 1062"/>
            <p:cNvSpPr/>
            <p:nvPr/>
          </p:nvSpPr>
          <p:spPr>
            <a:xfrm>
              <a:off x="8362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Shape 1063"/>
            <p:cNvSpPr/>
            <p:nvPr/>
          </p:nvSpPr>
          <p:spPr>
            <a:xfrm>
              <a:off x="8362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Shape 1064"/>
            <p:cNvSpPr/>
            <p:nvPr/>
          </p:nvSpPr>
          <p:spPr>
            <a:xfrm>
              <a:off x="8362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Shape 1065"/>
            <p:cNvSpPr/>
            <p:nvPr/>
          </p:nvSpPr>
          <p:spPr>
            <a:xfrm>
              <a:off x="8362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Shape 1066"/>
            <p:cNvSpPr/>
            <p:nvPr/>
          </p:nvSpPr>
          <p:spPr>
            <a:xfrm>
              <a:off x="8362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Shape 1067"/>
            <p:cNvSpPr/>
            <p:nvPr/>
          </p:nvSpPr>
          <p:spPr>
            <a:xfrm>
              <a:off x="8362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Shape 1068"/>
            <p:cNvSpPr/>
            <p:nvPr/>
          </p:nvSpPr>
          <p:spPr>
            <a:xfrm>
              <a:off x="8362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Shape 1069"/>
            <p:cNvSpPr/>
            <p:nvPr/>
          </p:nvSpPr>
          <p:spPr>
            <a:xfrm>
              <a:off x="8362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Shape 1070"/>
            <p:cNvSpPr/>
            <p:nvPr/>
          </p:nvSpPr>
          <p:spPr>
            <a:xfrm>
              <a:off x="8362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Shape 1071"/>
            <p:cNvSpPr/>
            <p:nvPr/>
          </p:nvSpPr>
          <p:spPr>
            <a:xfrm>
              <a:off x="8362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Shape 1072"/>
            <p:cNvSpPr/>
            <p:nvPr/>
          </p:nvSpPr>
          <p:spPr>
            <a:xfrm>
              <a:off x="8362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Shape 1073"/>
            <p:cNvSpPr/>
            <p:nvPr/>
          </p:nvSpPr>
          <p:spPr>
            <a:xfrm>
              <a:off x="8362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Shape 1074"/>
            <p:cNvSpPr/>
            <p:nvPr/>
          </p:nvSpPr>
          <p:spPr>
            <a:xfrm>
              <a:off x="8362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Shape 1075"/>
            <p:cNvSpPr/>
            <p:nvPr/>
          </p:nvSpPr>
          <p:spPr>
            <a:xfrm>
              <a:off x="8362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Shape 1076"/>
            <p:cNvSpPr/>
            <p:nvPr/>
          </p:nvSpPr>
          <p:spPr>
            <a:xfrm>
              <a:off x="8362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Shape 1077"/>
            <p:cNvSpPr/>
            <p:nvPr/>
          </p:nvSpPr>
          <p:spPr>
            <a:xfrm>
              <a:off x="8362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Shape 1078"/>
            <p:cNvSpPr/>
            <p:nvPr/>
          </p:nvSpPr>
          <p:spPr>
            <a:xfrm>
              <a:off x="8362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Shape 1079"/>
            <p:cNvSpPr/>
            <p:nvPr/>
          </p:nvSpPr>
          <p:spPr>
            <a:xfrm>
              <a:off x="8362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Shape 1080"/>
            <p:cNvSpPr/>
            <p:nvPr/>
          </p:nvSpPr>
          <p:spPr>
            <a:xfrm>
              <a:off x="8362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Shape 1081"/>
            <p:cNvSpPr/>
            <p:nvPr/>
          </p:nvSpPr>
          <p:spPr>
            <a:xfrm>
              <a:off x="8362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Shape 1082"/>
            <p:cNvSpPr/>
            <p:nvPr/>
          </p:nvSpPr>
          <p:spPr>
            <a:xfrm>
              <a:off x="8362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Shape 1083"/>
            <p:cNvSpPr/>
            <p:nvPr/>
          </p:nvSpPr>
          <p:spPr>
            <a:xfrm>
              <a:off x="8362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Shape 1084"/>
            <p:cNvSpPr/>
            <p:nvPr/>
          </p:nvSpPr>
          <p:spPr>
            <a:xfrm>
              <a:off x="8362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Shape 1085"/>
            <p:cNvSpPr/>
            <p:nvPr/>
          </p:nvSpPr>
          <p:spPr>
            <a:xfrm>
              <a:off x="9867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Shape 1086"/>
            <p:cNvSpPr/>
            <p:nvPr/>
          </p:nvSpPr>
          <p:spPr>
            <a:xfrm>
              <a:off x="9867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Shape 1087"/>
            <p:cNvSpPr/>
            <p:nvPr/>
          </p:nvSpPr>
          <p:spPr>
            <a:xfrm>
              <a:off x="9867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Shape 1088"/>
            <p:cNvSpPr/>
            <p:nvPr/>
          </p:nvSpPr>
          <p:spPr>
            <a:xfrm>
              <a:off x="9867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Shape 1089"/>
            <p:cNvSpPr/>
            <p:nvPr/>
          </p:nvSpPr>
          <p:spPr>
            <a:xfrm>
              <a:off x="9867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Shape 1090"/>
            <p:cNvSpPr/>
            <p:nvPr/>
          </p:nvSpPr>
          <p:spPr>
            <a:xfrm>
              <a:off x="9867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Shape 1091"/>
            <p:cNvSpPr/>
            <p:nvPr/>
          </p:nvSpPr>
          <p:spPr>
            <a:xfrm>
              <a:off x="9867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Shape 1092"/>
            <p:cNvSpPr/>
            <p:nvPr/>
          </p:nvSpPr>
          <p:spPr>
            <a:xfrm>
              <a:off x="9867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Shape 1093"/>
            <p:cNvSpPr/>
            <p:nvPr/>
          </p:nvSpPr>
          <p:spPr>
            <a:xfrm>
              <a:off x="9867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Shape 1094"/>
            <p:cNvSpPr/>
            <p:nvPr/>
          </p:nvSpPr>
          <p:spPr>
            <a:xfrm>
              <a:off x="9867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Shape 1095"/>
            <p:cNvSpPr/>
            <p:nvPr/>
          </p:nvSpPr>
          <p:spPr>
            <a:xfrm>
              <a:off x="9867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Shape 1096"/>
            <p:cNvSpPr/>
            <p:nvPr/>
          </p:nvSpPr>
          <p:spPr>
            <a:xfrm>
              <a:off x="9867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Shape 1097"/>
            <p:cNvSpPr/>
            <p:nvPr/>
          </p:nvSpPr>
          <p:spPr>
            <a:xfrm>
              <a:off x="9867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Shape 1098"/>
            <p:cNvSpPr/>
            <p:nvPr/>
          </p:nvSpPr>
          <p:spPr>
            <a:xfrm>
              <a:off x="9867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Shape 1099"/>
            <p:cNvSpPr/>
            <p:nvPr/>
          </p:nvSpPr>
          <p:spPr>
            <a:xfrm>
              <a:off x="9867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Shape 1100"/>
            <p:cNvSpPr/>
            <p:nvPr/>
          </p:nvSpPr>
          <p:spPr>
            <a:xfrm>
              <a:off x="9867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Shape 1101"/>
            <p:cNvSpPr/>
            <p:nvPr/>
          </p:nvSpPr>
          <p:spPr>
            <a:xfrm>
              <a:off x="9867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Shape 1102"/>
            <p:cNvSpPr/>
            <p:nvPr/>
          </p:nvSpPr>
          <p:spPr>
            <a:xfrm>
              <a:off x="9867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Shape 1103"/>
            <p:cNvSpPr/>
            <p:nvPr/>
          </p:nvSpPr>
          <p:spPr>
            <a:xfrm>
              <a:off x="9867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Shape 1104"/>
            <p:cNvSpPr/>
            <p:nvPr/>
          </p:nvSpPr>
          <p:spPr>
            <a:xfrm>
              <a:off x="9867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Shape 1105"/>
            <p:cNvSpPr/>
            <p:nvPr/>
          </p:nvSpPr>
          <p:spPr>
            <a:xfrm>
              <a:off x="9867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Shape 1106"/>
            <p:cNvSpPr/>
            <p:nvPr/>
          </p:nvSpPr>
          <p:spPr>
            <a:xfrm>
              <a:off x="9867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Shape 1107"/>
            <p:cNvSpPr/>
            <p:nvPr/>
          </p:nvSpPr>
          <p:spPr>
            <a:xfrm>
              <a:off x="9867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Shape 1108"/>
            <p:cNvSpPr/>
            <p:nvPr/>
          </p:nvSpPr>
          <p:spPr>
            <a:xfrm>
              <a:off x="11372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Shape 1109"/>
            <p:cNvSpPr/>
            <p:nvPr/>
          </p:nvSpPr>
          <p:spPr>
            <a:xfrm>
              <a:off x="11372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Shape 1110"/>
            <p:cNvSpPr/>
            <p:nvPr/>
          </p:nvSpPr>
          <p:spPr>
            <a:xfrm>
              <a:off x="11372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Shape 1111"/>
            <p:cNvSpPr/>
            <p:nvPr/>
          </p:nvSpPr>
          <p:spPr>
            <a:xfrm>
              <a:off x="11372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Shape 1112"/>
            <p:cNvSpPr/>
            <p:nvPr/>
          </p:nvSpPr>
          <p:spPr>
            <a:xfrm>
              <a:off x="11372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Shape 1113"/>
            <p:cNvSpPr/>
            <p:nvPr/>
          </p:nvSpPr>
          <p:spPr>
            <a:xfrm>
              <a:off x="11372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1372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Shape 1115"/>
            <p:cNvSpPr/>
            <p:nvPr/>
          </p:nvSpPr>
          <p:spPr>
            <a:xfrm>
              <a:off x="11372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Shape 1116"/>
            <p:cNvSpPr/>
            <p:nvPr/>
          </p:nvSpPr>
          <p:spPr>
            <a:xfrm>
              <a:off x="11372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1372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Shape 1118"/>
            <p:cNvSpPr/>
            <p:nvPr/>
          </p:nvSpPr>
          <p:spPr>
            <a:xfrm>
              <a:off x="11372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Shape 1119"/>
            <p:cNvSpPr/>
            <p:nvPr/>
          </p:nvSpPr>
          <p:spPr>
            <a:xfrm>
              <a:off x="11372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Shape 1120"/>
            <p:cNvSpPr/>
            <p:nvPr/>
          </p:nvSpPr>
          <p:spPr>
            <a:xfrm>
              <a:off x="11372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Shape 1121"/>
            <p:cNvSpPr/>
            <p:nvPr/>
          </p:nvSpPr>
          <p:spPr>
            <a:xfrm>
              <a:off x="11372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Shape 1122"/>
            <p:cNvSpPr/>
            <p:nvPr/>
          </p:nvSpPr>
          <p:spPr>
            <a:xfrm>
              <a:off x="11372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Shape 1123"/>
            <p:cNvSpPr/>
            <p:nvPr/>
          </p:nvSpPr>
          <p:spPr>
            <a:xfrm>
              <a:off x="11372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Shape 1124"/>
            <p:cNvSpPr/>
            <p:nvPr/>
          </p:nvSpPr>
          <p:spPr>
            <a:xfrm>
              <a:off x="11372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Shape 1125"/>
            <p:cNvSpPr/>
            <p:nvPr/>
          </p:nvSpPr>
          <p:spPr>
            <a:xfrm>
              <a:off x="11372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Shape 1126"/>
            <p:cNvSpPr/>
            <p:nvPr/>
          </p:nvSpPr>
          <p:spPr>
            <a:xfrm>
              <a:off x="11372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Shape 1127"/>
            <p:cNvSpPr/>
            <p:nvPr/>
          </p:nvSpPr>
          <p:spPr>
            <a:xfrm>
              <a:off x="11372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Shape 1128"/>
            <p:cNvSpPr/>
            <p:nvPr/>
          </p:nvSpPr>
          <p:spPr>
            <a:xfrm>
              <a:off x="11372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Shape 1129"/>
            <p:cNvSpPr/>
            <p:nvPr/>
          </p:nvSpPr>
          <p:spPr>
            <a:xfrm>
              <a:off x="11372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" name="Shape 1130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1131" name="Shape 1131"/>
            <p:cNvSpPr/>
            <p:nvPr/>
          </p:nvSpPr>
          <p:spPr>
            <a:xfrm>
              <a:off x="9867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Shape 1132"/>
            <p:cNvSpPr/>
            <p:nvPr/>
          </p:nvSpPr>
          <p:spPr>
            <a:xfrm>
              <a:off x="9867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Shape 1133"/>
            <p:cNvSpPr/>
            <p:nvPr/>
          </p:nvSpPr>
          <p:spPr>
            <a:xfrm>
              <a:off x="9867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Shape 1134"/>
            <p:cNvSpPr/>
            <p:nvPr/>
          </p:nvSpPr>
          <p:spPr>
            <a:xfrm>
              <a:off x="9867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Shape 1135"/>
            <p:cNvSpPr/>
            <p:nvPr/>
          </p:nvSpPr>
          <p:spPr>
            <a:xfrm>
              <a:off x="9867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Shape 1136"/>
            <p:cNvSpPr/>
            <p:nvPr/>
          </p:nvSpPr>
          <p:spPr>
            <a:xfrm>
              <a:off x="9867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Shape 1137"/>
            <p:cNvSpPr/>
            <p:nvPr/>
          </p:nvSpPr>
          <p:spPr>
            <a:xfrm>
              <a:off x="9867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Shape 1138"/>
            <p:cNvSpPr/>
            <p:nvPr/>
          </p:nvSpPr>
          <p:spPr>
            <a:xfrm>
              <a:off x="9867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Shape 1139"/>
            <p:cNvSpPr/>
            <p:nvPr/>
          </p:nvSpPr>
          <p:spPr>
            <a:xfrm>
              <a:off x="9867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Shape 1140"/>
            <p:cNvSpPr/>
            <p:nvPr/>
          </p:nvSpPr>
          <p:spPr>
            <a:xfrm>
              <a:off x="9867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Shape 1141"/>
            <p:cNvSpPr/>
            <p:nvPr/>
          </p:nvSpPr>
          <p:spPr>
            <a:xfrm>
              <a:off x="9867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Shape 1142"/>
            <p:cNvSpPr/>
            <p:nvPr/>
          </p:nvSpPr>
          <p:spPr>
            <a:xfrm>
              <a:off x="9867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Shape 1143"/>
            <p:cNvSpPr/>
            <p:nvPr/>
          </p:nvSpPr>
          <p:spPr>
            <a:xfrm>
              <a:off x="11372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Shape 1144"/>
            <p:cNvSpPr/>
            <p:nvPr/>
          </p:nvSpPr>
          <p:spPr>
            <a:xfrm>
              <a:off x="11372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Shape 1145"/>
            <p:cNvSpPr/>
            <p:nvPr/>
          </p:nvSpPr>
          <p:spPr>
            <a:xfrm>
              <a:off x="11372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Shape 1146"/>
            <p:cNvSpPr/>
            <p:nvPr/>
          </p:nvSpPr>
          <p:spPr>
            <a:xfrm>
              <a:off x="11372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Shape 1147"/>
            <p:cNvSpPr/>
            <p:nvPr/>
          </p:nvSpPr>
          <p:spPr>
            <a:xfrm>
              <a:off x="11372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Shape 1148"/>
            <p:cNvSpPr/>
            <p:nvPr/>
          </p:nvSpPr>
          <p:spPr>
            <a:xfrm>
              <a:off x="11372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Shape 1149"/>
            <p:cNvSpPr/>
            <p:nvPr/>
          </p:nvSpPr>
          <p:spPr>
            <a:xfrm>
              <a:off x="11372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Shape 1150"/>
            <p:cNvSpPr/>
            <p:nvPr/>
          </p:nvSpPr>
          <p:spPr>
            <a:xfrm>
              <a:off x="11372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Shape 1151"/>
            <p:cNvSpPr/>
            <p:nvPr/>
          </p:nvSpPr>
          <p:spPr>
            <a:xfrm>
              <a:off x="11372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Shape 1152"/>
            <p:cNvSpPr/>
            <p:nvPr/>
          </p:nvSpPr>
          <p:spPr>
            <a:xfrm>
              <a:off x="11372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Shape 1153"/>
            <p:cNvSpPr/>
            <p:nvPr/>
          </p:nvSpPr>
          <p:spPr>
            <a:xfrm>
              <a:off x="11372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Shape 1154"/>
            <p:cNvSpPr/>
            <p:nvPr/>
          </p:nvSpPr>
          <p:spPr>
            <a:xfrm>
              <a:off x="11372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1372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Shape 1156"/>
            <p:cNvSpPr/>
            <p:nvPr/>
          </p:nvSpPr>
          <p:spPr>
            <a:xfrm>
              <a:off x="12877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Shape 1157"/>
            <p:cNvSpPr/>
            <p:nvPr/>
          </p:nvSpPr>
          <p:spPr>
            <a:xfrm>
              <a:off x="12877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Shape 1158"/>
            <p:cNvSpPr/>
            <p:nvPr/>
          </p:nvSpPr>
          <p:spPr>
            <a:xfrm>
              <a:off x="12877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Shape 1159"/>
            <p:cNvSpPr/>
            <p:nvPr/>
          </p:nvSpPr>
          <p:spPr>
            <a:xfrm>
              <a:off x="12877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Shape 1160"/>
            <p:cNvSpPr/>
            <p:nvPr/>
          </p:nvSpPr>
          <p:spPr>
            <a:xfrm>
              <a:off x="12877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Shape 1161"/>
            <p:cNvSpPr/>
            <p:nvPr/>
          </p:nvSpPr>
          <p:spPr>
            <a:xfrm>
              <a:off x="12877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Shape 1162"/>
            <p:cNvSpPr/>
            <p:nvPr/>
          </p:nvSpPr>
          <p:spPr>
            <a:xfrm>
              <a:off x="12877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Shape 1163"/>
            <p:cNvSpPr/>
            <p:nvPr/>
          </p:nvSpPr>
          <p:spPr>
            <a:xfrm>
              <a:off x="12877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Shape 1164"/>
            <p:cNvSpPr/>
            <p:nvPr/>
          </p:nvSpPr>
          <p:spPr>
            <a:xfrm>
              <a:off x="12877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Shape 1165"/>
            <p:cNvSpPr/>
            <p:nvPr/>
          </p:nvSpPr>
          <p:spPr>
            <a:xfrm>
              <a:off x="12877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Shape 1166"/>
            <p:cNvSpPr/>
            <p:nvPr/>
          </p:nvSpPr>
          <p:spPr>
            <a:xfrm>
              <a:off x="12877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Shape 1167"/>
            <p:cNvSpPr/>
            <p:nvPr/>
          </p:nvSpPr>
          <p:spPr>
            <a:xfrm>
              <a:off x="12877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Shape 1168"/>
            <p:cNvSpPr/>
            <p:nvPr/>
          </p:nvSpPr>
          <p:spPr>
            <a:xfrm>
              <a:off x="12877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Shape 1169"/>
            <p:cNvSpPr/>
            <p:nvPr/>
          </p:nvSpPr>
          <p:spPr>
            <a:xfrm>
              <a:off x="12877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Shape 1170"/>
            <p:cNvSpPr/>
            <p:nvPr/>
          </p:nvSpPr>
          <p:spPr>
            <a:xfrm>
              <a:off x="12877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Shape 1171"/>
            <p:cNvSpPr/>
            <p:nvPr/>
          </p:nvSpPr>
          <p:spPr>
            <a:xfrm>
              <a:off x="12877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Shape 1172"/>
            <p:cNvSpPr/>
            <p:nvPr/>
          </p:nvSpPr>
          <p:spPr>
            <a:xfrm>
              <a:off x="12877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Shape 1173"/>
            <p:cNvSpPr/>
            <p:nvPr/>
          </p:nvSpPr>
          <p:spPr>
            <a:xfrm>
              <a:off x="12877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Shape 1174"/>
            <p:cNvSpPr/>
            <p:nvPr/>
          </p:nvSpPr>
          <p:spPr>
            <a:xfrm>
              <a:off x="12877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Shape 1175"/>
            <p:cNvSpPr/>
            <p:nvPr/>
          </p:nvSpPr>
          <p:spPr>
            <a:xfrm>
              <a:off x="12877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4382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4382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Shape 1178"/>
            <p:cNvSpPr/>
            <p:nvPr/>
          </p:nvSpPr>
          <p:spPr>
            <a:xfrm>
              <a:off x="14382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Shape 1179"/>
            <p:cNvSpPr/>
            <p:nvPr/>
          </p:nvSpPr>
          <p:spPr>
            <a:xfrm>
              <a:off x="14382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4382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Shape 1181"/>
            <p:cNvSpPr/>
            <p:nvPr/>
          </p:nvSpPr>
          <p:spPr>
            <a:xfrm>
              <a:off x="14382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Shape 1182"/>
            <p:cNvSpPr/>
            <p:nvPr/>
          </p:nvSpPr>
          <p:spPr>
            <a:xfrm>
              <a:off x="14382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Shape 1183"/>
            <p:cNvSpPr/>
            <p:nvPr/>
          </p:nvSpPr>
          <p:spPr>
            <a:xfrm>
              <a:off x="14382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Shape 1184"/>
            <p:cNvSpPr/>
            <p:nvPr/>
          </p:nvSpPr>
          <p:spPr>
            <a:xfrm>
              <a:off x="14382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Shape 1185"/>
            <p:cNvSpPr/>
            <p:nvPr/>
          </p:nvSpPr>
          <p:spPr>
            <a:xfrm>
              <a:off x="14382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Shape 1186"/>
            <p:cNvSpPr/>
            <p:nvPr/>
          </p:nvSpPr>
          <p:spPr>
            <a:xfrm>
              <a:off x="14382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Shape 1187"/>
            <p:cNvSpPr/>
            <p:nvPr/>
          </p:nvSpPr>
          <p:spPr>
            <a:xfrm>
              <a:off x="14382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Shape 1188"/>
            <p:cNvSpPr/>
            <p:nvPr/>
          </p:nvSpPr>
          <p:spPr>
            <a:xfrm>
              <a:off x="14382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Shape 1189"/>
            <p:cNvSpPr/>
            <p:nvPr/>
          </p:nvSpPr>
          <p:spPr>
            <a:xfrm>
              <a:off x="14382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Shape 1190"/>
            <p:cNvSpPr/>
            <p:nvPr/>
          </p:nvSpPr>
          <p:spPr>
            <a:xfrm>
              <a:off x="14382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Shape 1191"/>
            <p:cNvSpPr/>
            <p:nvPr/>
          </p:nvSpPr>
          <p:spPr>
            <a:xfrm>
              <a:off x="14382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Shape 1192"/>
            <p:cNvSpPr/>
            <p:nvPr/>
          </p:nvSpPr>
          <p:spPr>
            <a:xfrm>
              <a:off x="14382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Shape 1193"/>
            <p:cNvSpPr/>
            <p:nvPr/>
          </p:nvSpPr>
          <p:spPr>
            <a:xfrm>
              <a:off x="14382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Shape 1194"/>
            <p:cNvSpPr/>
            <p:nvPr/>
          </p:nvSpPr>
          <p:spPr>
            <a:xfrm>
              <a:off x="14382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Shape 1195"/>
            <p:cNvSpPr/>
            <p:nvPr/>
          </p:nvSpPr>
          <p:spPr>
            <a:xfrm>
              <a:off x="14382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Shape 1196"/>
            <p:cNvSpPr/>
            <p:nvPr/>
          </p:nvSpPr>
          <p:spPr>
            <a:xfrm>
              <a:off x="14382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Shape 1197"/>
            <p:cNvSpPr/>
            <p:nvPr/>
          </p:nvSpPr>
          <p:spPr>
            <a:xfrm>
              <a:off x="14382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Shape 1198"/>
            <p:cNvSpPr/>
            <p:nvPr/>
          </p:nvSpPr>
          <p:spPr>
            <a:xfrm>
              <a:off x="14382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Shape 1199"/>
            <p:cNvSpPr/>
            <p:nvPr/>
          </p:nvSpPr>
          <p:spPr>
            <a:xfrm>
              <a:off x="14382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Shape 1200"/>
            <p:cNvSpPr/>
            <p:nvPr/>
          </p:nvSpPr>
          <p:spPr>
            <a:xfrm>
              <a:off x="14382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Shape 1201"/>
            <p:cNvSpPr/>
            <p:nvPr/>
          </p:nvSpPr>
          <p:spPr>
            <a:xfrm>
              <a:off x="14382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Shape 1202"/>
            <p:cNvSpPr/>
            <p:nvPr/>
          </p:nvSpPr>
          <p:spPr>
            <a:xfrm>
              <a:off x="14382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Shape 1203"/>
            <p:cNvSpPr/>
            <p:nvPr/>
          </p:nvSpPr>
          <p:spPr>
            <a:xfrm>
              <a:off x="14382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Shape 1204"/>
            <p:cNvSpPr/>
            <p:nvPr/>
          </p:nvSpPr>
          <p:spPr>
            <a:xfrm>
              <a:off x="14382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Shape 1205"/>
            <p:cNvSpPr/>
            <p:nvPr/>
          </p:nvSpPr>
          <p:spPr>
            <a:xfrm>
              <a:off x="14382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Shape 1206"/>
            <p:cNvSpPr/>
            <p:nvPr/>
          </p:nvSpPr>
          <p:spPr>
            <a:xfrm>
              <a:off x="14382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Shape 1207"/>
            <p:cNvSpPr/>
            <p:nvPr/>
          </p:nvSpPr>
          <p:spPr>
            <a:xfrm>
              <a:off x="15887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Shape 1208"/>
            <p:cNvSpPr/>
            <p:nvPr/>
          </p:nvSpPr>
          <p:spPr>
            <a:xfrm>
              <a:off x="15887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5887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5887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Shape 1211"/>
            <p:cNvSpPr/>
            <p:nvPr/>
          </p:nvSpPr>
          <p:spPr>
            <a:xfrm>
              <a:off x="15887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Shape 1212"/>
            <p:cNvSpPr/>
            <p:nvPr/>
          </p:nvSpPr>
          <p:spPr>
            <a:xfrm>
              <a:off x="15887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5887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5887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Shape 1215"/>
            <p:cNvSpPr/>
            <p:nvPr/>
          </p:nvSpPr>
          <p:spPr>
            <a:xfrm>
              <a:off x="15887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Shape 1216"/>
            <p:cNvSpPr/>
            <p:nvPr/>
          </p:nvSpPr>
          <p:spPr>
            <a:xfrm>
              <a:off x="15887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Shape 1217"/>
            <p:cNvSpPr/>
            <p:nvPr/>
          </p:nvSpPr>
          <p:spPr>
            <a:xfrm>
              <a:off x="15887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Shape 1218"/>
            <p:cNvSpPr/>
            <p:nvPr/>
          </p:nvSpPr>
          <p:spPr>
            <a:xfrm>
              <a:off x="15887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Shape 1219"/>
            <p:cNvSpPr/>
            <p:nvPr/>
          </p:nvSpPr>
          <p:spPr>
            <a:xfrm>
              <a:off x="15887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Shape 1220"/>
            <p:cNvSpPr/>
            <p:nvPr/>
          </p:nvSpPr>
          <p:spPr>
            <a:xfrm>
              <a:off x="15887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Shape 1221"/>
            <p:cNvSpPr/>
            <p:nvPr/>
          </p:nvSpPr>
          <p:spPr>
            <a:xfrm>
              <a:off x="15887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5887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Shape 1223"/>
            <p:cNvSpPr/>
            <p:nvPr/>
          </p:nvSpPr>
          <p:spPr>
            <a:xfrm>
              <a:off x="15887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Shape 1224"/>
            <p:cNvSpPr/>
            <p:nvPr/>
          </p:nvSpPr>
          <p:spPr>
            <a:xfrm>
              <a:off x="15887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Shape 1225"/>
            <p:cNvSpPr/>
            <p:nvPr/>
          </p:nvSpPr>
          <p:spPr>
            <a:xfrm>
              <a:off x="15887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Shape 1226"/>
            <p:cNvSpPr/>
            <p:nvPr/>
          </p:nvSpPr>
          <p:spPr>
            <a:xfrm>
              <a:off x="17392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Shape 1227"/>
            <p:cNvSpPr/>
            <p:nvPr/>
          </p:nvSpPr>
          <p:spPr>
            <a:xfrm>
              <a:off x="17392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7392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7392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Shape 1230"/>
            <p:cNvSpPr/>
            <p:nvPr/>
          </p:nvSpPr>
          <p:spPr>
            <a:xfrm>
              <a:off x="17392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Shape 1231"/>
            <p:cNvSpPr/>
            <p:nvPr/>
          </p:nvSpPr>
          <p:spPr>
            <a:xfrm>
              <a:off x="17392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7392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7392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Shape 1234"/>
            <p:cNvSpPr/>
            <p:nvPr/>
          </p:nvSpPr>
          <p:spPr>
            <a:xfrm>
              <a:off x="17392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Shape 1235"/>
            <p:cNvSpPr/>
            <p:nvPr/>
          </p:nvSpPr>
          <p:spPr>
            <a:xfrm>
              <a:off x="17392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Shape 1236"/>
            <p:cNvSpPr/>
            <p:nvPr/>
          </p:nvSpPr>
          <p:spPr>
            <a:xfrm>
              <a:off x="17392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Shape 1237"/>
            <p:cNvSpPr/>
            <p:nvPr/>
          </p:nvSpPr>
          <p:spPr>
            <a:xfrm>
              <a:off x="18897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Shape 1238"/>
            <p:cNvSpPr/>
            <p:nvPr/>
          </p:nvSpPr>
          <p:spPr>
            <a:xfrm>
              <a:off x="188975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Shape 1239"/>
            <p:cNvSpPr/>
            <p:nvPr/>
          </p:nvSpPr>
          <p:spPr>
            <a:xfrm>
              <a:off x="188975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Shape 1240"/>
            <p:cNvSpPr/>
            <p:nvPr/>
          </p:nvSpPr>
          <p:spPr>
            <a:xfrm>
              <a:off x="18897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Shape 1241"/>
            <p:cNvSpPr/>
            <p:nvPr/>
          </p:nvSpPr>
          <p:spPr>
            <a:xfrm>
              <a:off x="18897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Shape 1242"/>
            <p:cNvSpPr/>
            <p:nvPr/>
          </p:nvSpPr>
          <p:spPr>
            <a:xfrm>
              <a:off x="20402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Shape 1243"/>
            <p:cNvSpPr/>
            <p:nvPr/>
          </p:nvSpPr>
          <p:spPr>
            <a:xfrm>
              <a:off x="20402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0402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Shape 1245"/>
            <p:cNvSpPr/>
            <p:nvPr/>
          </p:nvSpPr>
          <p:spPr>
            <a:xfrm>
              <a:off x="21907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Shape 1246"/>
            <p:cNvSpPr/>
            <p:nvPr/>
          </p:nvSpPr>
          <p:spPr>
            <a:xfrm>
              <a:off x="234130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Shape 1247"/>
            <p:cNvSpPr/>
            <p:nvPr/>
          </p:nvSpPr>
          <p:spPr>
            <a:xfrm>
              <a:off x="2642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Shape 1248"/>
            <p:cNvSpPr/>
            <p:nvPr/>
          </p:nvSpPr>
          <p:spPr>
            <a:xfrm>
              <a:off x="2642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Shape 1249"/>
            <p:cNvSpPr/>
            <p:nvPr/>
          </p:nvSpPr>
          <p:spPr>
            <a:xfrm>
              <a:off x="32443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" name="Shape 1250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1251" name="Shape 1251"/>
            <p:cNvSpPr/>
            <p:nvPr/>
          </p:nvSpPr>
          <p:spPr>
            <a:xfrm>
              <a:off x="15887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Shape 1252"/>
            <p:cNvSpPr/>
            <p:nvPr/>
          </p:nvSpPr>
          <p:spPr>
            <a:xfrm>
              <a:off x="15887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Shape 1253"/>
            <p:cNvSpPr/>
            <p:nvPr/>
          </p:nvSpPr>
          <p:spPr>
            <a:xfrm>
              <a:off x="15887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Shape 1254"/>
            <p:cNvSpPr/>
            <p:nvPr/>
          </p:nvSpPr>
          <p:spPr>
            <a:xfrm>
              <a:off x="15887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Shape 1255"/>
            <p:cNvSpPr/>
            <p:nvPr/>
          </p:nvSpPr>
          <p:spPr>
            <a:xfrm>
              <a:off x="15887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Shape 1256"/>
            <p:cNvSpPr/>
            <p:nvPr/>
          </p:nvSpPr>
          <p:spPr>
            <a:xfrm>
              <a:off x="15887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Shape 1257"/>
            <p:cNvSpPr/>
            <p:nvPr/>
          </p:nvSpPr>
          <p:spPr>
            <a:xfrm>
              <a:off x="17392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Shape 1258"/>
            <p:cNvSpPr/>
            <p:nvPr/>
          </p:nvSpPr>
          <p:spPr>
            <a:xfrm>
              <a:off x="17392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Shape 1259"/>
            <p:cNvSpPr/>
            <p:nvPr/>
          </p:nvSpPr>
          <p:spPr>
            <a:xfrm>
              <a:off x="17392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Shape 1260"/>
            <p:cNvSpPr/>
            <p:nvPr/>
          </p:nvSpPr>
          <p:spPr>
            <a:xfrm>
              <a:off x="17392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Shape 1261"/>
            <p:cNvSpPr/>
            <p:nvPr/>
          </p:nvSpPr>
          <p:spPr>
            <a:xfrm>
              <a:off x="17392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Shape 1262"/>
            <p:cNvSpPr/>
            <p:nvPr/>
          </p:nvSpPr>
          <p:spPr>
            <a:xfrm>
              <a:off x="17392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Shape 1263"/>
            <p:cNvSpPr/>
            <p:nvPr/>
          </p:nvSpPr>
          <p:spPr>
            <a:xfrm>
              <a:off x="17392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>
              <a:off x="188975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Shape 1265"/>
            <p:cNvSpPr/>
            <p:nvPr/>
          </p:nvSpPr>
          <p:spPr>
            <a:xfrm>
              <a:off x="188975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Shape 1266"/>
            <p:cNvSpPr/>
            <p:nvPr/>
          </p:nvSpPr>
          <p:spPr>
            <a:xfrm>
              <a:off x="188975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188975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18897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188975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188975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188975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188975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18897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188975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188975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188975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188975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88975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188975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18897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188975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188975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20402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20402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20402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20402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20402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20402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20402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20402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20402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20402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20402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20402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20402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20402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20402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20402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0402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20402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20402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2190775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2190775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2190775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2190775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21907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21907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2190775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2190775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21907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2190775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21907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Shape 1313"/>
            <p:cNvSpPr/>
            <p:nvPr/>
          </p:nvSpPr>
          <p:spPr>
            <a:xfrm>
              <a:off x="2190775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Shape 1314"/>
            <p:cNvSpPr/>
            <p:nvPr/>
          </p:nvSpPr>
          <p:spPr>
            <a:xfrm>
              <a:off x="21907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Shape 1315"/>
            <p:cNvSpPr/>
            <p:nvPr/>
          </p:nvSpPr>
          <p:spPr>
            <a:xfrm>
              <a:off x="21907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Shape 1316"/>
            <p:cNvSpPr/>
            <p:nvPr/>
          </p:nvSpPr>
          <p:spPr>
            <a:xfrm>
              <a:off x="21907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Shape 1317"/>
            <p:cNvSpPr/>
            <p:nvPr/>
          </p:nvSpPr>
          <p:spPr>
            <a:xfrm>
              <a:off x="2190775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Shape 1318"/>
            <p:cNvSpPr/>
            <p:nvPr/>
          </p:nvSpPr>
          <p:spPr>
            <a:xfrm>
              <a:off x="21907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21907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2190775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21907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2190775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190775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21907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1907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2190775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34130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34130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23413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23413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234130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234130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234130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234130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234130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234130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234130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23413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234130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34130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234130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234130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34130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234130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34130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4130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23413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3413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234130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234130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3413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34130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249180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4918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249180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49180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249180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49180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249180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49180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249180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249180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49180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4918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249180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249180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49180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249180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49180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249180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49180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249180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49180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249180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49180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49180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249180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2642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2642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2642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2642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2642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2642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2642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2642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2642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2642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2642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642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642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2642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642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42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642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642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642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642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792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792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Shape 1400"/>
            <p:cNvSpPr/>
            <p:nvPr/>
          </p:nvSpPr>
          <p:spPr>
            <a:xfrm>
              <a:off x="2792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Shape 1401"/>
            <p:cNvSpPr/>
            <p:nvPr/>
          </p:nvSpPr>
          <p:spPr>
            <a:xfrm>
              <a:off x="2792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Shape 1402"/>
            <p:cNvSpPr/>
            <p:nvPr/>
          </p:nvSpPr>
          <p:spPr>
            <a:xfrm>
              <a:off x="2792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Shape 1403"/>
            <p:cNvSpPr/>
            <p:nvPr/>
          </p:nvSpPr>
          <p:spPr>
            <a:xfrm>
              <a:off x="2792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Shape 1404"/>
            <p:cNvSpPr/>
            <p:nvPr/>
          </p:nvSpPr>
          <p:spPr>
            <a:xfrm>
              <a:off x="2792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792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Shape 1406"/>
            <p:cNvSpPr/>
            <p:nvPr/>
          </p:nvSpPr>
          <p:spPr>
            <a:xfrm>
              <a:off x="2792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Shape 1407"/>
            <p:cNvSpPr/>
            <p:nvPr/>
          </p:nvSpPr>
          <p:spPr>
            <a:xfrm>
              <a:off x="2792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Shape 1408"/>
            <p:cNvSpPr/>
            <p:nvPr/>
          </p:nvSpPr>
          <p:spPr>
            <a:xfrm>
              <a:off x="2792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Shape 1409"/>
            <p:cNvSpPr/>
            <p:nvPr/>
          </p:nvSpPr>
          <p:spPr>
            <a:xfrm>
              <a:off x="2792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Shape 1410"/>
            <p:cNvSpPr/>
            <p:nvPr/>
          </p:nvSpPr>
          <p:spPr>
            <a:xfrm>
              <a:off x="2792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Shape 1411"/>
            <p:cNvSpPr/>
            <p:nvPr/>
          </p:nvSpPr>
          <p:spPr>
            <a:xfrm>
              <a:off x="2792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Shape 1412"/>
            <p:cNvSpPr/>
            <p:nvPr/>
          </p:nvSpPr>
          <p:spPr>
            <a:xfrm>
              <a:off x="2792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Shape 1413"/>
            <p:cNvSpPr/>
            <p:nvPr/>
          </p:nvSpPr>
          <p:spPr>
            <a:xfrm>
              <a:off x="2792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Shape 1414"/>
            <p:cNvSpPr/>
            <p:nvPr/>
          </p:nvSpPr>
          <p:spPr>
            <a:xfrm>
              <a:off x="2792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Shape 1415"/>
            <p:cNvSpPr/>
            <p:nvPr/>
          </p:nvSpPr>
          <p:spPr>
            <a:xfrm>
              <a:off x="2792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Shape 1416"/>
            <p:cNvSpPr/>
            <p:nvPr/>
          </p:nvSpPr>
          <p:spPr>
            <a:xfrm>
              <a:off x="294332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Shape 1417"/>
            <p:cNvSpPr/>
            <p:nvPr/>
          </p:nvSpPr>
          <p:spPr>
            <a:xfrm>
              <a:off x="294332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Shape 1418"/>
            <p:cNvSpPr/>
            <p:nvPr/>
          </p:nvSpPr>
          <p:spPr>
            <a:xfrm>
              <a:off x="294332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Shape 1419"/>
            <p:cNvSpPr/>
            <p:nvPr/>
          </p:nvSpPr>
          <p:spPr>
            <a:xfrm>
              <a:off x="294332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Shape 1420"/>
            <p:cNvSpPr/>
            <p:nvPr/>
          </p:nvSpPr>
          <p:spPr>
            <a:xfrm>
              <a:off x="294332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Shape 1421"/>
            <p:cNvSpPr/>
            <p:nvPr/>
          </p:nvSpPr>
          <p:spPr>
            <a:xfrm>
              <a:off x="294332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Shape 1422"/>
            <p:cNvSpPr/>
            <p:nvPr/>
          </p:nvSpPr>
          <p:spPr>
            <a:xfrm>
              <a:off x="294332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Shape 1423"/>
            <p:cNvSpPr/>
            <p:nvPr/>
          </p:nvSpPr>
          <p:spPr>
            <a:xfrm>
              <a:off x="294332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Shape 1424"/>
            <p:cNvSpPr/>
            <p:nvPr/>
          </p:nvSpPr>
          <p:spPr>
            <a:xfrm>
              <a:off x="294332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Shape 1425"/>
            <p:cNvSpPr/>
            <p:nvPr/>
          </p:nvSpPr>
          <p:spPr>
            <a:xfrm>
              <a:off x="294332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Shape 1426"/>
            <p:cNvSpPr/>
            <p:nvPr/>
          </p:nvSpPr>
          <p:spPr>
            <a:xfrm>
              <a:off x="294332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Shape 1427"/>
            <p:cNvSpPr/>
            <p:nvPr/>
          </p:nvSpPr>
          <p:spPr>
            <a:xfrm>
              <a:off x="294332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Shape 1428"/>
            <p:cNvSpPr/>
            <p:nvPr/>
          </p:nvSpPr>
          <p:spPr>
            <a:xfrm>
              <a:off x="294332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Shape 1429"/>
            <p:cNvSpPr/>
            <p:nvPr/>
          </p:nvSpPr>
          <p:spPr>
            <a:xfrm>
              <a:off x="294332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Shape 1430"/>
            <p:cNvSpPr/>
            <p:nvPr/>
          </p:nvSpPr>
          <p:spPr>
            <a:xfrm>
              <a:off x="294332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Shape 1431"/>
            <p:cNvSpPr/>
            <p:nvPr/>
          </p:nvSpPr>
          <p:spPr>
            <a:xfrm>
              <a:off x="294332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Shape 1432"/>
            <p:cNvSpPr/>
            <p:nvPr/>
          </p:nvSpPr>
          <p:spPr>
            <a:xfrm>
              <a:off x="294332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Shape 1433"/>
            <p:cNvSpPr/>
            <p:nvPr/>
          </p:nvSpPr>
          <p:spPr>
            <a:xfrm>
              <a:off x="294332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Shape 1434"/>
            <p:cNvSpPr/>
            <p:nvPr/>
          </p:nvSpPr>
          <p:spPr>
            <a:xfrm>
              <a:off x="30938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Shape 1435"/>
            <p:cNvSpPr/>
            <p:nvPr/>
          </p:nvSpPr>
          <p:spPr>
            <a:xfrm>
              <a:off x="30938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Shape 1436"/>
            <p:cNvSpPr/>
            <p:nvPr/>
          </p:nvSpPr>
          <p:spPr>
            <a:xfrm>
              <a:off x="30938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Shape 1437"/>
            <p:cNvSpPr/>
            <p:nvPr/>
          </p:nvSpPr>
          <p:spPr>
            <a:xfrm>
              <a:off x="30938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Shape 1438"/>
            <p:cNvSpPr/>
            <p:nvPr/>
          </p:nvSpPr>
          <p:spPr>
            <a:xfrm>
              <a:off x="30938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Shape 1439"/>
            <p:cNvSpPr/>
            <p:nvPr/>
          </p:nvSpPr>
          <p:spPr>
            <a:xfrm>
              <a:off x="30938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Shape 1440"/>
            <p:cNvSpPr/>
            <p:nvPr/>
          </p:nvSpPr>
          <p:spPr>
            <a:xfrm>
              <a:off x="30938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30938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Shape 1442"/>
            <p:cNvSpPr/>
            <p:nvPr/>
          </p:nvSpPr>
          <p:spPr>
            <a:xfrm>
              <a:off x="30938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Shape 1443"/>
            <p:cNvSpPr/>
            <p:nvPr/>
          </p:nvSpPr>
          <p:spPr>
            <a:xfrm>
              <a:off x="324435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Shape 1444"/>
            <p:cNvSpPr/>
            <p:nvPr/>
          </p:nvSpPr>
          <p:spPr>
            <a:xfrm>
              <a:off x="32443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Shape 1445"/>
            <p:cNvSpPr/>
            <p:nvPr/>
          </p:nvSpPr>
          <p:spPr>
            <a:xfrm>
              <a:off x="324435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Shape 1446"/>
            <p:cNvSpPr/>
            <p:nvPr/>
          </p:nvSpPr>
          <p:spPr>
            <a:xfrm>
              <a:off x="324435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Shape 1447"/>
            <p:cNvSpPr/>
            <p:nvPr/>
          </p:nvSpPr>
          <p:spPr>
            <a:xfrm>
              <a:off x="32443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Shape 1448"/>
            <p:cNvSpPr/>
            <p:nvPr/>
          </p:nvSpPr>
          <p:spPr>
            <a:xfrm>
              <a:off x="324435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24435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Shape 1450"/>
            <p:cNvSpPr/>
            <p:nvPr/>
          </p:nvSpPr>
          <p:spPr>
            <a:xfrm>
              <a:off x="324435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33948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33948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33948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33948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33948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33948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35453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Shape 1458"/>
            <p:cNvSpPr/>
            <p:nvPr/>
          </p:nvSpPr>
          <p:spPr>
            <a:xfrm>
              <a:off x="35453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Shape 1459"/>
            <p:cNvSpPr/>
            <p:nvPr/>
          </p:nvSpPr>
          <p:spPr>
            <a:xfrm>
              <a:off x="35453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" name="Shape 1460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1461" name="Shape 1461"/>
            <p:cNvSpPr/>
            <p:nvPr/>
          </p:nvSpPr>
          <p:spPr>
            <a:xfrm>
              <a:off x="12877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12877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12877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12877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2877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12877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12877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12877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12877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12877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12877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12877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12877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12877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12877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14382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14382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14382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14382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15887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15887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15887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15887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15887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15887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15887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15887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15887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15887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17392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17392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17392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17392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17392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17392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17392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7392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Shape 1498"/>
            <p:cNvSpPr/>
            <p:nvPr/>
          </p:nvSpPr>
          <p:spPr>
            <a:xfrm>
              <a:off x="17392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7392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7392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17392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17392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17392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17392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7392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7392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Shape 1507"/>
            <p:cNvSpPr/>
            <p:nvPr/>
          </p:nvSpPr>
          <p:spPr>
            <a:xfrm>
              <a:off x="188975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Shape 1508"/>
            <p:cNvSpPr/>
            <p:nvPr/>
          </p:nvSpPr>
          <p:spPr>
            <a:xfrm>
              <a:off x="188975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88975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Shape 1510"/>
            <p:cNvSpPr/>
            <p:nvPr/>
          </p:nvSpPr>
          <p:spPr>
            <a:xfrm>
              <a:off x="188975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Shape 1511"/>
            <p:cNvSpPr/>
            <p:nvPr/>
          </p:nvSpPr>
          <p:spPr>
            <a:xfrm>
              <a:off x="188975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88975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88975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88975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188975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188975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188975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20402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Shape 1519"/>
            <p:cNvSpPr/>
            <p:nvPr/>
          </p:nvSpPr>
          <p:spPr>
            <a:xfrm>
              <a:off x="20402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Shape 1520"/>
            <p:cNvSpPr/>
            <p:nvPr/>
          </p:nvSpPr>
          <p:spPr>
            <a:xfrm>
              <a:off x="20402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Shape 1521"/>
            <p:cNvSpPr/>
            <p:nvPr/>
          </p:nvSpPr>
          <p:spPr>
            <a:xfrm>
              <a:off x="20402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Shape 1522"/>
            <p:cNvSpPr/>
            <p:nvPr/>
          </p:nvSpPr>
          <p:spPr>
            <a:xfrm>
              <a:off x="20402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Shape 1523"/>
            <p:cNvSpPr/>
            <p:nvPr/>
          </p:nvSpPr>
          <p:spPr>
            <a:xfrm>
              <a:off x="20402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Shape 1524"/>
            <p:cNvSpPr/>
            <p:nvPr/>
          </p:nvSpPr>
          <p:spPr>
            <a:xfrm>
              <a:off x="20402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Shape 1525"/>
            <p:cNvSpPr/>
            <p:nvPr/>
          </p:nvSpPr>
          <p:spPr>
            <a:xfrm>
              <a:off x="20402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Shape 1526"/>
            <p:cNvSpPr/>
            <p:nvPr/>
          </p:nvSpPr>
          <p:spPr>
            <a:xfrm>
              <a:off x="20402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Shape 1527"/>
            <p:cNvSpPr/>
            <p:nvPr/>
          </p:nvSpPr>
          <p:spPr>
            <a:xfrm>
              <a:off x="20402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Shape 1528"/>
            <p:cNvSpPr/>
            <p:nvPr/>
          </p:nvSpPr>
          <p:spPr>
            <a:xfrm>
              <a:off x="20402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Shape 1529"/>
            <p:cNvSpPr/>
            <p:nvPr/>
          </p:nvSpPr>
          <p:spPr>
            <a:xfrm>
              <a:off x="20402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Shape 1530"/>
            <p:cNvSpPr/>
            <p:nvPr/>
          </p:nvSpPr>
          <p:spPr>
            <a:xfrm>
              <a:off x="20402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Shape 1531"/>
            <p:cNvSpPr/>
            <p:nvPr/>
          </p:nvSpPr>
          <p:spPr>
            <a:xfrm>
              <a:off x="21907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21907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Shape 1533"/>
            <p:cNvSpPr/>
            <p:nvPr/>
          </p:nvSpPr>
          <p:spPr>
            <a:xfrm>
              <a:off x="21907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Shape 1534"/>
            <p:cNvSpPr/>
            <p:nvPr/>
          </p:nvSpPr>
          <p:spPr>
            <a:xfrm>
              <a:off x="21907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Shape 1535"/>
            <p:cNvSpPr/>
            <p:nvPr/>
          </p:nvSpPr>
          <p:spPr>
            <a:xfrm>
              <a:off x="21907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Shape 1536"/>
            <p:cNvSpPr/>
            <p:nvPr/>
          </p:nvSpPr>
          <p:spPr>
            <a:xfrm>
              <a:off x="2190775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Shape 1537"/>
            <p:cNvSpPr/>
            <p:nvPr/>
          </p:nvSpPr>
          <p:spPr>
            <a:xfrm>
              <a:off x="21907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Shape 1538"/>
            <p:cNvSpPr/>
            <p:nvPr/>
          </p:nvSpPr>
          <p:spPr>
            <a:xfrm>
              <a:off x="21907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Shape 1539"/>
            <p:cNvSpPr/>
            <p:nvPr/>
          </p:nvSpPr>
          <p:spPr>
            <a:xfrm>
              <a:off x="2190775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Shape 1540"/>
            <p:cNvSpPr/>
            <p:nvPr/>
          </p:nvSpPr>
          <p:spPr>
            <a:xfrm>
              <a:off x="234130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Shape 1541"/>
            <p:cNvSpPr/>
            <p:nvPr/>
          </p:nvSpPr>
          <p:spPr>
            <a:xfrm>
              <a:off x="23413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Shape 1542"/>
            <p:cNvSpPr/>
            <p:nvPr/>
          </p:nvSpPr>
          <p:spPr>
            <a:xfrm>
              <a:off x="234130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Shape 1543"/>
            <p:cNvSpPr/>
            <p:nvPr/>
          </p:nvSpPr>
          <p:spPr>
            <a:xfrm>
              <a:off x="234130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Shape 1544"/>
            <p:cNvSpPr/>
            <p:nvPr/>
          </p:nvSpPr>
          <p:spPr>
            <a:xfrm>
              <a:off x="234130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Shape 1545"/>
            <p:cNvSpPr/>
            <p:nvPr/>
          </p:nvSpPr>
          <p:spPr>
            <a:xfrm>
              <a:off x="23413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Shape 1546"/>
            <p:cNvSpPr/>
            <p:nvPr/>
          </p:nvSpPr>
          <p:spPr>
            <a:xfrm>
              <a:off x="23413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Shape 1547"/>
            <p:cNvSpPr/>
            <p:nvPr/>
          </p:nvSpPr>
          <p:spPr>
            <a:xfrm>
              <a:off x="234130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Shape 1548"/>
            <p:cNvSpPr/>
            <p:nvPr/>
          </p:nvSpPr>
          <p:spPr>
            <a:xfrm>
              <a:off x="249180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Shape 1549"/>
            <p:cNvSpPr/>
            <p:nvPr/>
          </p:nvSpPr>
          <p:spPr>
            <a:xfrm>
              <a:off x="249180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Shape 1550"/>
            <p:cNvSpPr/>
            <p:nvPr/>
          </p:nvSpPr>
          <p:spPr>
            <a:xfrm>
              <a:off x="249180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249180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Shape 1552"/>
            <p:cNvSpPr/>
            <p:nvPr/>
          </p:nvSpPr>
          <p:spPr>
            <a:xfrm>
              <a:off x="24918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Shape 1553"/>
            <p:cNvSpPr/>
            <p:nvPr/>
          </p:nvSpPr>
          <p:spPr>
            <a:xfrm>
              <a:off x="2642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2642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Shape 1555"/>
            <p:cNvSpPr/>
            <p:nvPr/>
          </p:nvSpPr>
          <p:spPr>
            <a:xfrm>
              <a:off x="2642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Shape 1556"/>
            <p:cNvSpPr/>
            <p:nvPr/>
          </p:nvSpPr>
          <p:spPr>
            <a:xfrm>
              <a:off x="2642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Shape 1557"/>
            <p:cNvSpPr/>
            <p:nvPr/>
          </p:nvSpPr>
          <p:spPr>
            <a:xfrm>
              <a:off x="2642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Shape 1558"/>
            <p:cNvSpPr/>
            <p:nvPr/>
          </p:nvSpPr>
          <p:spPr>
            <a:xfrm>
              <a:off x="2792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294332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Shape 1560"/>
            <p:cNvSpPr/>
            <p:nvPr/>
          </p:nvSpPr>
          <p:spPr>
            <a:xfrm>
              <a:off x="294332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Shape 1561"/>
            <p:cNvSpPr/>
            <p:nvPr/>
          </p:nvSpPr>
          <p:spPr>
            <a:xfrm>
              <a:off x="30938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Shape 1562"/>
            <p:cNvSpPr/>
            <p:nvPr/>
          </p:nvSpPr>
          <p:spPr>
            <a:xfrm>
              <a:off x="33948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Shape 1563"/>
            <p:cNvSpPr/>
            <p:nvPr/>
          </p:nvSpPr>
          <p:spPr>
            <a:xfrm>
              <a:off x="35453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4" name="Shape 1564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Shape 1566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567" name="Shape 1567"/>
          <p:cNvSpPr txBox="1"/>
          <p:nvPr>
            <p:ph idx="1" type="body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1568" name="Shape 156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9" name="Shape 1569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Shape 1592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Shape 1593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Shape 1594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Shape 1596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Shape 1597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Shape 1598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Shape 1599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Shape 1600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Shape 1601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Shape 1602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Shape 1603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Shape 1604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Shape 1605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Shape 1606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Shape 1607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Shape 1608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Shape 1609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Shape 1610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Shape 1612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Shape 1613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Shape 1614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Shape 1615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Shape 1616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Shape 1617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Shape 1618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Shape 1619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Shape 1620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Shape 1621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Shape 1623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Shape 1624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Shape 1625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Shape 162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7" name="Shape 1627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Shape 1628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Shape 1630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Shape 1631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Shape 1632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Shape 1634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Shape 1635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Shape 1636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Shape 1637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Shape 1638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Shape 1639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Shape 1640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Shape 1641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Shape 1642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Shape 1644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Shape 1645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Shape 1646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Shape 1647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Shape 1648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Shape 1649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Shape 1650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Shape 1651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Shape 1652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Shape 1653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Shape 1654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Shape 1655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Shape 1656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Shape 1657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Shape 1658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Shape 1660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Shape 1661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Shape 1662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Shape 1663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Shape 1664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Shape 1665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Shape 1666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Shape 1667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Shape 1668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Shape 1669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Shape 1670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Shape 1671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Shape 1672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Shape 1687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Shape 1688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Shape 1689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90" name="Shape 1690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Shape 1719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Shape 1720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Shape 1722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Shape 1723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Shape 1724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Shape 1725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Shape 1726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Shape 1727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Shape 1728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Shape 1729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Shape 1730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Shape 1731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Shape 1732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Shape 1733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Shape 1734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Shape 1735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Shape 1736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Shape 1737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Shape 1738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Shape 1739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Shape 1740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Shape 1741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Shape 1742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Shape 1743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Shape 1744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Shape 1745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Shape 1746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Shape 1747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Shape 1748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Shape 1749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Shape 1750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Shape 1751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Shape 1752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Shape 1753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Shape 1754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Shape 1755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Shape 1758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Shape 1759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Shape 1760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Shape 1761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Shape 1762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Shape 1764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Shape 1765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Shape 1766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Shape 1767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Shape 1768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Shape 1769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Shape 1770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Shape 1771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Shape 1772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Shape 1773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Shape 1774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Shape 1775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Shape 1776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Shape 1777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Shape 1778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Shape 1779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Shape 1780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Shape 1781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Shape 1782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Shape 1783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Shape 1784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Shape 1785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Shape 1786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Shape 1787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Shape 1788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Shape 1789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Shape 1790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1" name="Shape 179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2" name="Shape 1792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Shape 1793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Shape 1794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Shape 1795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Shape 1796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Shape 1797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Shape 1798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Shape 1799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Shape 1800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Shape 1801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Shape 1802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Shape 1803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Shape 1805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Shape 1806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Shape 1807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Shape 1808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Shape 1809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Shape 1810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Shape 1811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Shape 1812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Shape 1813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Shape 1814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Shape 1815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Shape 1816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Shape 1817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Shape 1818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Shape 1820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Shape 1821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Shape 1822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Shape 1823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Shape 1824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Shape 1825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Shape 1826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Shape 1827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Shape 1828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Shape 1829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Shape 1830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Shape 1831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Shape 1832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Shape 1833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Shape 1835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Shape 1836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Shape 1837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Shape 1838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Shape 1839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Shape 1840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Shape 1841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2" name="Shape 1842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Shape 1844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45" name="Shape 1845"/>
          <p:cNvSpPr txBox="1"/>
          <p:nvPr>
            <p:ph idx="1" type="body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846" name="Shape 1846"/>
          <p:cNvSpPr txBox="1"/>
          <p:nvPr>
            <p:ph idx="2" type="body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grpSp>
        <p:nvGrpSpPr>
          <p:cNvPr id="1847" name="Shape 184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8" name="Shape 1848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Shape 1849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Shape 1850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Shape 1851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Shape 1852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Shape 1853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Shape 1854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Shape 1855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Shape 1856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Shape 1857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Shape 1858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Shape 1859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Shape 1860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Shape 1861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Shape 1862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Shape 1863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Shape 1864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Shape 1865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Shape 1866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Shape 1867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Shape 1868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Shape 1869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Shape 1870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Shape 1871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Shape 1872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Shape 1873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Shape 1874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Shape 1875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Shape 1876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Shape 1877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Shape 1878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Shape 1879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Shape 1880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Shape 1881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Shape 1882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Shape 1883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Shape 1884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Shape 1885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Shape 1886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Shape 1887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Shape 1888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Shape 1889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Shape 1890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Shape 1891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Shape 1892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Shape 1893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Shape 1894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Shape 1895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Shape 1896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Shape 1897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Shape 1898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Shape 1899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Shape 1900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Shape 1901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Shape 1902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Shape 1903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Shape 1904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5" name="Shape 190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6" name="Shape 1906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Shape 1907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Shape 1908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Shape 1909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Shape 1910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Shape 1911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Shape 1912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Shape 1913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Shape 1914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Shape 1915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Shape 1916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Shape 1917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Shape 1918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Shape 1919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Shape 1920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Shape 1921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Shape 1922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Shape 1923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Shape 1924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Shape 1925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Shape 1926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Shape 1927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Shape 1928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Shape 1929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Shape 1930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Shape 1931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Shape 1932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Shape 1933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Shape 1934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Shape 1935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Shape 1936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Shape 1937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Shape 1938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Shape 1939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Shape 1940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Shape 1941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Shape 1942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Shape 1943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Shape 1944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Shape 1945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Shape 1946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Shape 1947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Shape 1948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Shape 1949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Shape 1950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Shape 1951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Shape 1952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Shape 1953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Shape 1954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Shape 1955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Shape 1956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Shape 1957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Shape 1958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Shape 1959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Shape 1960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Shape 1961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Shape 1962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Shape 1963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Shape 1964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Shape 1965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Shape 1966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Shape 1967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Shape 196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9" name="Shape 1969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Shape 1970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Shape 1971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Shape 1972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Shape 1973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Shape 1974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Shape 1975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Shape 1976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Shape 1977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Shape 1978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Shape 1979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Shape 1980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Shape 1981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Shape 1982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Shape 1983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Shape 1984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Shape 1985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Shape 1986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Shape 1987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Shape 1988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Shape 1989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Shape 1990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Shape 1991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Shape 1992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Shape 1993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Shape 1994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Shape 1995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Shape 1996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Shape 1997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Shape 1998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Shape 1999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Shape 2000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Shape 2001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Shape 2002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Shape 2003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Shape 2004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Shape 2005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Shape 2006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Shape 2007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Shape 2008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Shape 2009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Shape 2010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Shape 2011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Shape 2012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Shape 2013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Shape 2014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Shape 2015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Shape 2016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Shape 2017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Shape 2018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Shape 2019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Shape 2020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Shape 2021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Shape 2022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Shape 2023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Shape 2024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Shape 2025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Shape 2026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Shape 2027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Shape 2028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Shape 2029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Shape 2030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Shape 2031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Shape 2032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Shape 2033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Shape 2034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Shape 2035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Shape 2036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Shape 2037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Shape 2038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Shape 2039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Shape 2040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Shape 2041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Shape 2042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Shape 2043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Shape 2044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Shape 2045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Shape 2046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Shape 2047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Shape 2048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Shape 2049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Shape 2050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Shape 2051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Shape 2052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Shape 2053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Shape 2054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Shape 2055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Shape 2056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Shape 2057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Shape 2058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Shape 2059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Shape 2060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Shape 2061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Shape 2062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Shape 2063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Shape 2064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Shape 2065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Shape 2066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Shape 2067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Shape 2068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Shape 2069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0" name="Shape 207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1" name="Shape 2071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Shape 2072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Shape 2073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Shape 2074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Shape 2075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Shape 2076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Shape 2077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Shape 2078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Shape 2079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Shape 2080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Shape 2081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Shape 2082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Shape 2083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Shape 2084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Shape 2085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Shape 2086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Shape 2087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Shape 2088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Shape 2089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Shape 2090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Shape 2091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Shape 2092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Shape 2093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Shape 2094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Shape 2095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Shape 2096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Shape 2097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Shape 2098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Shape 2099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Shape 2100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Shape 2101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Shape 2102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Shape 2103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Shape 2104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Shape 2105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Shape 2106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Shape 2107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Shape 2108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Shape 2109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Shape 2110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Shape 2111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Shape 2112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Shape 2113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Shape 2114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Shape 2115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Shape 2116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Shape 2117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Shape 2118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Shape 2119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Shape 2120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1" name="Shape 212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122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Shape 2123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124" name="Shape 2124"/>
          <p:cNvSpPr txBox="1"/>
          <p:nvPr>
            <p:ph idx="1" type="body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25" name="Shape 2125"/>
          <p:cNvSpPr txBox="1"/>
          <p:nvPr>
            <p:ph idx="2" type="body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26" name="Shape 2126"/>
          <p:cNvSpPr txBox="1"/>
          <p:nvPr>
            <p:ph idx="3" type="body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2127" name="Shape 212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8" name="Shape 2128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Shape 2129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Shape 2130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Shape 2131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Shape 2132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Shape 2133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Shape 2134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Shape 2135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Shape 2136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Shape 2137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Shape 2138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Shape 2139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Shape 2140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Shape 2141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Shape 2142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Shape 2143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Shape 2144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Shape 2145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Shape 2146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Shape 2147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Shape 2148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Shape 2149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Shape 2150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Shape 2151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Shape 2152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Shape 2153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Shape 2154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Shape 2155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Shape 2156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Shape 2157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Shape 2158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Shape 2159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Shape 2160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Shape 2161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Shape 2162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Shape 2163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Shape 2164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Shape 2165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Shape 2166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Shape 2167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Shape 2168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Shape 2169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Shape 2170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Shape 2171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Shape 2172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Shape 2173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Shape 2174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Shape 2175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Shape 2176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Shape 2177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Shape 2178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Shape 2179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Shape 2180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Shape 2181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Shape 2182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Shape 2183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Shape 2184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5" name="Shape 218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6" name="Shape 2186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Shape 2187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Shape 2188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Shape 2189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Shape 2190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Shape 2191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Shape 2192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Shape 2193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Shape 2194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Shape 2195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Shape 2196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Shape 2197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Shape 2198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Shape 2199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Shape 2200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Shape 2201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Shape 2202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Shape 2203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Shape 2204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Shape 2205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Shape 2206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Shape 2207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Shape 2208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Shape 2209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Shape 2210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Shape 2211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Shape 2212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Shape 2213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Shape 2214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Shape 2215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Shape 2216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Shape 2217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Shape 2218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Shape 2219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Shape 2220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Shape 2221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Shape 2222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Shape 2223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Shape 2224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Shape 2225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Shape 2226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Shape 2227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Shape 2228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Shape 2229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Shape 2230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Shape 2231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Shape 2232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Shape 2233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Shape 2234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Shape 2235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Shape 2236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Shape 2237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Shape 2238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Shape 2239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Shape 2240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Shape 2241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Shape 2242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Shape 2243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Shape 2244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Shape 2245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Shape 2246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Shape 2247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8" name="Shape 224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9" name="Shape 2249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Shape 2250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Shape 2251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Shape 2252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Shape 2253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Shape 2254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Shape 2255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Shape 2256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Shape 2257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Shape 2258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Shape 2259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Shape 2260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Shape 2261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Shape 2262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Shape 2263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Shape 2264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Shape 2265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Shape 2266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Shape 2267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Shape 2268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Shape 2269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Shape 2270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Shape 2271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Shape 2272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Shape 2273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Shape 2274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Shape 2275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Shape 2276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Shape 2277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Shape 2278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Shape 2279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Shape 2280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Shape 2281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Shape 2282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Shape 2283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Shape 2284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Shape 2285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Shape 2286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Shape 2287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Shape 2288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Shape 2289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Shape 2290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Shape 2291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Shape 2292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Shape 2293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Shape 2294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Shape 2295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Shape 2296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Shape 2297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Shape 2298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Shape 2299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Shape 2300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Shape 2301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Shape 2302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Shape 2303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Shape 2304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Shape 2305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Shape 2306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Shape 2307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Shape 2308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Shape 2309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Shape 2310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Shape 2311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Shape 2312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Shape 2313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Shape 2314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Shape 2315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Shape 2316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Shape 2317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Shape 2318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Shape 2319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Shape 2320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Shape 2321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Shape 2322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Shape 2323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Shape 2324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Shape 2325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Shape 2326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Shape 2327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Shape 2328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Shape 2329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Shape 2330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Shape 2331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Shape 2332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Shape 2333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Shape 2334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Shape 2335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Shape 2336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Shape 2337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Shape 2338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Shape 2339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Shape 2340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Shape 2341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Shape 2342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Shape 2343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Shape 2344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Shape 2345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Shape 2346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Shape 2347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Shape 2348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Shape 2349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0" name="Shape 235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51" name="Shape 2351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Shape 2352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Shape 2353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Shape 2354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Shape 2355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Shape 2356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Shape 2357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Shape 2358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Shape 2359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Shape 2360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Shape 2361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Shape 2362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Shape 2363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Shape 2364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Shape 2365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Shape 2366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Shape 2367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Shape 2368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Shape 2369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Shape 2370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Shape 2371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Shape 2372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Shape 2373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Shape 2374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Shape 2375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Shape 2376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Shape 2377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Shape 2378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Shape 2379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Shape 2380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Shape 2381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Shape 2382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Shape 2383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Shape 2384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Shape 2385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Shape 2386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Shape 2387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Shape 2388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Shape 2389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Shape 2390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Shape 2391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Shape 2392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Shape 2393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Shape 2394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Shape 2395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Shape 2396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Shape 2397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Shape 2398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Shape 2399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Shape 2400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1" name="Shape 240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02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" name="Shape 2403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grpSp>
        <p:nvGrpSpPr>
          <p:cNvPr id="2404" name="Shape 2404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5" name="Shape 2405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Shape 2406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Shape 2407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Shape 2408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Shape 2409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Shape 2410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Shape 2411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Shape 2412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Shape 2413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Shape 2414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Shape 2415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Shape 2416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Shape 2417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Shape 2418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Shape 2419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Shape 2420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Shape 2421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Shape 2422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Shape 2423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Shape 2424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Shape 2425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Shape 2426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Shape 2427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Shape 2428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Shape 2429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Shape 2430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Shape 2431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Shape 2432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Shape 2433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Shape 2434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Shape 2435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Shape 2436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Shape 2437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Shape 2438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Shape 2439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Shape 2440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Shape 2441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Shape 2442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Shape 2443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Shape 2444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Shape 2445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Shape 2446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Shape 2447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Shape 2448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Shape 2449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Shape 2450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Shape 2451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Shape 2452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Shape 2453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Shape 2454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Shape 2455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Shape 2456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Shape 2457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Shape 2458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Shape 2459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Shape 2460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Shape 2461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2" name="Shape 2462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3" name="Shape 2463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Shape 2464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Shape 2465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Shape 2466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Shape 2467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Shape 2468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Shape 2469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Shape 2470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Shape 2471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Shape 2472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Shape 2473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Shape 2474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Shape 2475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Shape 2476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Shape 2477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Shape 2478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Shape 2479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Shape 2480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Shape 2481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Shape 2482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Shape 2483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Shape 2484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Shape 2485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Shape 2486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Shape 2487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Shape 2488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Shape 2489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Shape 2490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Shape 2491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Shape 2492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Shape 2493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Shape 2494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Shape 2495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Shape 2496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Shape 2497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Shape 2498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Shape 2499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Shape 2500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Shape 2501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Shape 2502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Shape 2503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Shape 2504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Shape 2505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Shape 2506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Shape 2507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Shape 2508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Shape 2509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Shape 2510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Shape 2511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Shape 2512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Shape 2513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Shape 2514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Shape 2515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Shape 2516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Shape 2517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Shape 2518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Shape 2519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Shape 2520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Shape 2521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Shape 2522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Shape 2523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Shape 2524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5" name="Shape 252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6" name="Shape 2526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Shape 2527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Shape 2528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Shape 2529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Shape 2530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Shape 2531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Shape 2532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Shape 2533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Shape 2534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Shape 2535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Shape 2536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Shape 2537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Shape 2538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Shape 2539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Shape 2540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Shape 2541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Shape 2542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Shape 2543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Shape 2544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Shape 2545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Shape 2546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Shape 2547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Shape 2548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Shape 2549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Shape 2550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Shape 2551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Shape 2552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Shape 2553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Shape 2554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Shape 2555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Shape 2556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Shape 2557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Shape 2558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Shape 2559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Shape 2560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Shape 2561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Shape 2562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Shape 2563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Shape 2564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Shape 2565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Shape 2566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Shape 2567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Shape 2568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Shape 2569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Shape 2570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Shape 2571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Shape 2572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Shape 2573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Shape 2574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Shape 2575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Shape 2576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Shape 2577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Shape 2578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Shape 2579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Shape 2580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Shape 2581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Shape 2582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Shape 2583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Shape 2584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Shape 2585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Shape 2586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Shape 2587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Shape 2588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Shape 2589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Shape 2590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Shape 2591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Shape 2592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Shape 2593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Shape 2594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Shape 2595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Shape 2596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Shape 2597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Shape 2598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Shape 2599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Shape 2600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Shape 2601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Shape 2602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Shape 2603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Shape 2604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Shape 2605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Shape 2606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Shape 2607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Shape 2608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Shape 2609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Shape 2610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Shape 2611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Shape 2612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Shape 2613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Shape 2614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Shape 2615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Shape 2616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Shape 2617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Shape 2618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Shape 2619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Shape 2620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Shape 2621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Shape 2622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Shape 2623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Shape 2624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Shape 2625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Shape 2626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7" name="Shape 2627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8" name="Shape 2628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Shape 2629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Shape 2630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Shape 2631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Shape 2632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Shape 2633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Shape 2634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Shape 2635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Shape 2636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Shape 2637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Shape 2638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Shape 2639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Shape 2640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Shape 2641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Shape 2642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Shape 2643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Shape 2644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Shape 2645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Shape 2646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Shape 2647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Shape 2648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Shape 2649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Shape 2650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Shape 2651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Shape 2652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Shape 2653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Shape 2654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Shape 2655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Shape 2656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Shape 2657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Shape 2658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Shape 2659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Shape 2660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Shape 2661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Shape 2662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Shape 2663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Shape 2664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Shape 2665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Shape 2666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Shape 2667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Shape 2668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Shape 2669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Shape 2670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Shape 2671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Shape 2672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Shape 2673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Shape 2674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Shape 2675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Shape 2676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Shape 2677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8" name="Shape 267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679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Shape 2680"/>
          <p:cNvSpPr txBox="1"/>
          <p:nvPr>
            <p:ph idx="1" type="body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2681" name="Shape 268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682" name="Shape 2682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Shape 2683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Shape 2684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Shape 2685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Shape 2686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Shape 2687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Shape 2688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Shape 2689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Shape 2690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Shape 2691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Shape 2692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Shape 2693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Shape 2694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Shape 2695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Shape 2696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Shape 2697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Shape 2698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Shape 2699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Shape 2700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Shape 2701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Shape 2702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Shape 2703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Shape 2704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Shape 2705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Shape 2706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Shape 2707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Shape 2708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Shape 2709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Shape 2710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Shape 2711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Shape 2712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Shape 2713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Shape 2714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Shape 2715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Shape 2716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Shape 2717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Shape 2718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Shape 2719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Shape 2720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Shape 2721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Shape 2722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Shape 2723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Shape 2724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Shape 2725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Shape 2726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Shape 2727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Shape 2728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Shape 2729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Shape 2730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Shape 2731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Shape 2732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Shape 2733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Shape 2734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Shape 2735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Shape 2736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Shape 2737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Shape 2738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" name="Shape 273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740" name="Shape 2740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Shape 2741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Shape 2742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Shape 2743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Shape 2744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Shape 2745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Shape 2746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Shape 2747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Shape 2748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Shape 2749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Shape 2750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Shape 2751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Shape 2752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Shape 2753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Shape 2754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Shape 2755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Shape 2756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Shape 2757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Shape 2758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Shape 2759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Shape 2760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Shape 2761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Shape 2762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Shape 2763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Shape 2764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Shape 2765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Shape 2766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Shape 2767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Shape 2768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Shape 2769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Shape 2770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Shape 2771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Shape 2772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Shape 2773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Shape 2774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Shape 2775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Shape 2776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Shape 2777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Shape 2778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Shape 2779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Shape 2780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Shape 2781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Shape 2782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Shape 2783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Shape 2784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Shape 2785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Shape 2786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Shape 2787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Shape 2788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Shape 2789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Shape 2790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Shape 2791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Shape 2792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Shape 2793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Shape 2794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Shape 2795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Shape 2796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Shape 2797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Shape 2798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Shape 2799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Shape 2800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Shape 2801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2" name="Shape 2802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803" name="Shape 2803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Shape 2804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Shape 2805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Shape 2806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Shape 2807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Shape 2808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Shape 2809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Shape 2810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Shape 2811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Shape 2812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Shape 2813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Shape 2814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Shape 2815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Shape 2816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Shape 2817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Shape 2818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Shape 2819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Shape 2820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Shape 2821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Shape 2822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Shape 2823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Shape 2824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Shape 2825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Shape 2826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Shape 2827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Shape 2828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Shape 2829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Shape 2830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Shape 2831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Shape 2832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Shape 2833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Shape 2834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Shape 2835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Shape 2836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Shape 2837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Shape 2838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Shape 2839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Shape 2840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Shape 2841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Shape 2842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Shape 2843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Shape 2844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Shape 2845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Shape 2846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Shape 2847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Shape 2848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Shape 2849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Shape 2850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Shape 2851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Shape 2852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Shape 2853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Shape 2854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Shape 2855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Shape 2856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Shape 2857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Shape 2858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Shape 2859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Shape 2860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Shape 2861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Shape 2862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Shape 2863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Shape 2864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Shape 2865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Shape 2866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Shape 2867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Shape 2868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Shape 2869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Shape 2870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Shape 2871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Shape 2872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Shape 2873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Shape 2874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Shape 2875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Shape 2876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Shape 2877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Shape 2878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Shape 2879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Shape 2880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Shape 2881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Shape 2882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Shape 2883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Shape 2884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Shape 2885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Shape 2886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Shape 2887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Shape 2888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Shape 2889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Shape 2890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Shape 2891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Shape 2892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Shape 2893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Shape 2894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Shape 2895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Shape 2896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Shape 2897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Shape 2898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Shape 2899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Shape 2900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Shape 2901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Shape 2902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Shape 2903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4" name="Shape 2904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905" name="Shape 2905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Shape 2906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Shape 2907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Shape 2908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Shape 2909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Shape 2910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Shape 2911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Shape 2912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Shape 2913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Shape 2914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Shape 2915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Shape 2916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Shape 2917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Shape 2918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Shape 2919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Shape 2920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Shape 2921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Shape 2922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Shape 2923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Shape 2924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Shape 2925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Shape 2926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Shape 2927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Shape 2928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Shape 2929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Shape 2930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Shape 2931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Shape 2932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Shape 2933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Shape 2934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Shape 2935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Shape 2936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Shape 2937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Shape 2938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Shape 2939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Shape 2940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Shape 2941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Shape 2942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Shape 2943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Shape 2944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Shape 2945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Shape 2946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Shape 2947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Shape 2948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Shape 2949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Shape 2950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Shape 2951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Shape 2952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Shape 2953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Shape 2954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5" name="Shape 2955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956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Shape 295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8" name="Shape 2958"/>
            <p:cNvSpPr/>
            <p:nvPr/>
          </p:nvSpPr>
          <p:spPr>
            <a:xfrm>
              <a:off x="5307800" y="2381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Shape 2959"/>
            <p:cNvSpPr/>
            <p:nvPr/>
          </p:nvSpPr>
          <p:spPr>
            <a:xfrm>
              <a:off x="5307800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>
              <a:off x="5307800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>
              <a:off x="5307800" y="6896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>
              <a:off x="5307800" y="8401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>
              <a:off x="5307800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>
              <a:off x="5307800" y="11411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>
              <a:off x="5307800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>
              <a:off x="5307800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>
              <a:off x="5307800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>
              <a:off x="5307800" y="17432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Shape 2969"/>
            <p:cNvSpPr/>
            <p:nvPr/>
          </p:nvSpPr>
          <p:spPr>
            <a:xfrm>
              <a:off x="5307800" y="18937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Shape 2970"/>
            <p:cNvSpPr/>
            <p:nvPr/>
          </p:nvSpPr>
          <p:spPr>
            <a:xfrm>
              <a:off x="5307800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Shape 2971"/>
            <p:cNvSpPr/>
            <p:nvPr/>
          </p:nvSpPr>
          <p:spPr>
            <a:xfrm>
              <a:off x="5307800" y="21947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Shape 2972"/>
            <p:cNvSpPr/>
            <p:nvPr/>
          </p:nvSpPr>
          <p:spPr>
            <a:xfrm>
              <a:off x="5307800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Shape 2973"/>
            <p:cNvSpPr/>
            <p:nvPr/>
          </p:nvSpPr>
          <p:spPr>
            <a:xfrm>
              <a:off x="5307800" y="24957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Shape 2974"/>
            <p:cNvSpPr/>
            <p:nvPr/>
          </p:nvSpPr>
          <p:spPr>
            <a:xfrm>
              <a:off x="5307800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Shape 2975"/>
            <p:cNvSpPr/>
            <p:nvPr/>
          </p:nvSpPr>
          <p:spPr>
            <a:xfrm>
              <a:off x="5307800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Shape 2976"/>
            <p:cNvSpPr/>
            <p:nvPr/>
          </p:nvSpPr>
          <p:spPr>
            <a:xfrm>
              <a:off x="5307800" y="29473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Shape 2977"/>
            <p:cNvSpPr/>
            <p:nvPr/>
          </p:nvSpPr>
          <p:spPr>
            <a:xfrm>
              <a:off x="5307800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Shape 2978"/>
            <p:cNvSpPr/>
            <p:nvPr/>
          </p:nvSpPr>
          <p:spPr>
            <a:xfrm>
              <a:off x="5307800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Shape 2979"/>
            <p:cNvSpPr/>
            <p:nvPr/>
          </p:nvSpPr>
          <p:spPr>
            <a:xfrm>
              <a:off x="5307800" y="33988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Shape 2980"/>
            <p:cNvSpPr/>
            <p:nvPr/>
          </p:nvSpPr>
          <p:spPr>
            <a:xfrm>
              <a:off x="5307800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Shape 2981"/>
            <p:cNvSpPr/>
            <p:nvPr/>
          </p:nvSpPr>
          <p:spPr>
            <a:xfrm>
              <a:off x="5307800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Shape 2982"/>
            <p:cNvSpPr/>
            <p:nvPr/>
          </p:nvSpPr>
          <p:spPr>
            <a:xfrm>
              <a:off x="5307800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Shape 2983"/>
            <p:cNvSpPr/>
            <p:nvPr/>
          </p:nvSpPr>
          <p:spPr>
            <a:xfrm>
              <a:off x="5307800" y="40008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Shape 2984"/>
            <p:cNvSpPr/>
            <p:nvPr/>
          </p:nvSpPr>
          <p:spPr>
            <a:xfrm>
              <a:off x="5307800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Shape 2985"/>
            <p:cNvSpPr/>
            <p:nvPr/>
          </p:nvSpPr>
          <p:spPr>
            <a:xfrm>
              <a:off x="5307800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Shape 2986"/>
            <p:cNvSpPr/>
            <p:nvPr/>
          </p:nvSpPr>
          <p:spPr>
            <a:xfrm>
              <a:off x="5307800" y="44524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Shape 2987"/>
            <p:cNvSpPr/>
            <p:nvPr/>
          </p:nvSpPr>
          <p:spPr>
            <a:xfrm>
              <a:off x="5307800" y="46029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Shape 2988"/>
            <p:cNvSpPr/>
            <p:nvPr/>
          </p:nvSpPr>
          <p:spPr>
            <a:xfrm>
              <a:off x="5307800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Shape 2989"/>
            <p:cNvSpPr/>
            <p:nvPr/>
          </p:nvSpPr>
          <p:spPr>
            <a:xfrm>
              <a:off x="5307800" y="49039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Shape 2990"/>
            <p:cNvSpPr/>
            <p:nvPr/>
          </p:nvSpPr>
          <p:spPr>
            <a:xfrm>
              <a:off x="5307800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Shape 2991"/>
            <p:cNvSpPr/>
            <p:nvPr/>
          </p:nvSpPr>
          <p:spPr>
            <a:xfrm>
              <a:off x="5307800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Shape 2992"/>
            <p:cNvSpPr/>
            <p:nvPr/>
          </p:nvSpPr>
          <p:spPr>
            <a:xfrm>
              <a:off x="5307800" y="535547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Shape 2993"/>
            <p:cNvSpPr/>
            <p:nvPr/>
          </p:nvSpPr>
          <p:spPr>
            <a:xfrm>
              <a:off x="545832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Shape 2994"/>
            <p:cNvSpPr/>
            <p:nvPr/>
          </p:nvSpPr>
          <p:spPr>
            <a:xfrm>
              <a:off x="545832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Shape 2995"/>
            <p:cNvSpPr/>
            <p:nvPr/>
          </p:nvSpPr>
          <p:spPr>
            <a:xfrm>
              <a:off x="545832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Shape 2996"/>
            <p:cNvSpPr/>
            <p:nvPr/>
          </p:nvSpPr>
          <p:spPr>
            <a:xfrm>
              <a:off x="545832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Shape 2997"/>
            <p:cNvSpPr/>
            <p:nvPr/>
          </p:nvSpPr>
          <p:spPr>
            <a:xfrm>
              <a:off x="545832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Shape 2998"/>
            <p:cNvSpPr/>
            <p:nvPr/>
          </p:nvSpPr>
          <p:spPr>
            <a:xfrm>
              <a:off x="545832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Shape 2999"/>
            <p:cNvSpPr/>
            <p:nvPr/>
          </p:nvSpPr>
          <p:spPr>
            <a:xfrm>
              <a:off x="545832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Shape 3000"/>
            <p:cNvSpPr/>
            <p:nvPr/>
          </p:nvSpPr>
          <p:spPr>
            <a:xfrm>
              <a:off x="545832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Shape 3001"/>
            <p:cNvSpPr/>
            <p:nvPr/>
          </p:nvSpPr>
          <p:spPr>
            <a:xfrm>
              <a:off x="545832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Shape 3002"/>
            <p:cNvSpPr/>
            <p:nvPr/>
          </p:nvSpPr>
          <p:spPr>
            <a:xfrm>
              <a:off x="545832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Shape 3003"/>
            <p:cNvSpPr/>
            <p:nvPr/>
          </p:nvSpPr>
          <p:spPr>
            <a:xfrm>
              <a:off x="545832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Shape 3004"/>
            <p:cNvSpPr/>
            <p:nvPr/>
          </p:nvSpPr>
          <p:spPr>
            <a:xfrm>
              <a:off x="545832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Shape 3005"/>
            <p:cNvSpPr/>
            <p:nvPr/>
          </p:nvSpPr>
          <p:spPr>
            <a:xfrm>
              <a:off x="545832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Shape 3006"/>
            <p:cNvSpPr/>
            <p:nvPr/>
          </p:nvSpPr>
          <p:spPr>
            <a:xfrm>
              <a:off x="545832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Shape 3007"/>
            <p:cNvSpPr/>
            <p:nvPr/>
          </p:nvSpPr>
          <p:spPr>
            <a:xfrm>
              <a:off x="545832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Shape 3008"/>
            <p:cNvSpPr/>
            <p:nvPr/>
          </p:nvSpPr>
          <p:spPr>
            <a:xfrm>
              <a:off x="545832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Shape 3009"/>
            <p:cNvSpPr/>
            <p:nvPr/>
          </p:nvSpPr>
          <p:spPr>
            <a:xfrm>
              <a:off x="545832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Shape 3010"/>
            <p:cNvSpPr/>
            <p:nvPr/>
          </p:nvSpPr>
          <p:spPr>
            <a:xfrm>
              <a:off x="545832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Shape 3011"/>
            <p:cNvSpPr/>
            <p:nvPr/>
          </p:nvSpPr>
          <p:spPr>
            <a:xfrm>
              <a:off x="545832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Shape 3012"/>
            <p:cNvSpPr/>
            <p:nvPr/>
          </p:nvSpPr>
          <p:spPr>
            <a:xfrm>
              <a:off x="545832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Shape 3013"/>
            <p:cNvSpPr/>
            <p:nvPr/>
          </p:nvSpPr>
          <p:spPr>
            <a:xfrm>
              <a:off x="545832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Shape 3014"/>
            <p:cNvSpPr/>
            <p:nvPr/>
          </p:nvSpPr>
          <p:spPr>
            <a:xfrm>
              <a:off x="545832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5" name="Shape 301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6" name="Shape 3016"/>
            <p:cNvSpPr/>
            <p:nvPr/>
          </p:nvSpPr>
          <p:spPr>
            <a:xfrm>
              <a:off x="545832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Shape 3017"/>
            <p:cNvSpPr/>
            <p:nvPr/>
          </p:nvSpPr>
          <p:spPr>
            <a:xfrm>
              <a:off x="545832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Shape 3018"/>
            <p:cNvSpPr/>
            <p:nvPr/>
          </p:nvSpPr>
          <p:spPr>
            <a:xfrm>
              <a:off x="545832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Shape 3019"/>
            <p:cNvSpPr/>
            <p:nvPr/>
          </p:nvSpPr>
          <p:spPr>
            <a:xfrm>
              <a:off x="545832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Shape 3020"/>
            <p:cNvSpPr/>
            <p:nvPr/>
          </p:nvSpPr>
          <p:spPr>
            <a:xfrm>
              <a:off x="545832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Shape 3021"/>
            <p:cNvSpPr/>
            <p:nvPr/>
          </p:nvSpPr>
          <p:spPr>
            <a:xfrm>
              <a:off x="545832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Shape 3022"/>
            <p:cNvSpPr/>
            <p:nvPr/>
          </p:nvSpPr>
          <p:spPr>
            <a:xfrm>
              <a:off x="545832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Shape 3023"/>
            <p:cNvSpPr/>
            <p:nvPr/>
          </p:nvSpPr>
          <p:spPr>
            <a:xfrm>
              <a:off x="545832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Shape 3024"/>
            <p:cNvSpPr/>
            <p:nvPr/>
          </p:nvSpPr>
          <p:spPr>
            <a:xfrm>
              <a:off x="545832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Shape 3025"/>
            <p:cNvSpPr/>
            <p:nvPr/>
          </p:nvSpPr>
          <p:spPr>
            <a:xfrm>
              <a:off x="545832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Shape 3026"/>
            <p:cNvSpPr/>
            <p:nvPr/>
          </p:nvSpPr>
          <p:spPr>
            <a:xfrm>
              <a:off x="545832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Shape 3027"/>
            <p:cNvSpPr/>
            <p:nvPr/>
          </p:nvSpPr>
          <p:spPr>
            <a:xfrm>
              <a:off x="545832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Shape 3028"/>
            <p:cNvSpPr/>
            <p:nvPr/>
          </p:nvSpPr>
          <p:spPr>
            <a:xfrm>
              <a:off x="545832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Shape 3029"/>
            <p:cNvSpPr/>
            <p:nvPr/>
          </p:nvSpPr>
          <p:spPr>
            <a:xfrm>
              <a:off x="560882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Shape 3030"/>
            <p:cNvSpPr/>
            <p:nvPr/>
          </p:nvSpPr>
          <p:spPr>
            <a:xfrm>
              <a:off x="560882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Shape 3031"/>
            <p:cNvSpPr/>
            <p:nvPr/>
          </p:nvSpPr>
          <p:spPr>
            <a:xfrm>
              <a:off x="560882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Shape 3032"/>
            <p:cNvSpPr/>
            <p:nvPr/>
          </p:nvSpPr>
          <p:spPr>
            <a:xfrm>
              <a:off x="5608825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Shape 3033"/>
            <p:cNvSpPr/>
            <p:nvPr/>
          </p:nvSpPr>
          <p:spPr>
            <a:xfrm>
              <a:off x="560882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Shape 3034"/>
            <p:cNvSpPr/>
            <p:nvPr/>
          </p:nvSpPr>
          <p:spPr>
            <a:xfrm>
              <a:off x="560882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Shape 3035"/>
            <p:cNvSpPr/>
            <p:nvPr/>
          </p:nvSpPr>
          <p:spPr>
            <a:xfrm>
              <a:off x="560882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Shape 3036"/>
            <p:cNvSpPr/>
            <p:nvPr/>
          </p:nvSpPr>
          <p:spPr>
            <a:xfrm>
              <a:off x="5608825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Shape 3037"/>
            <p:cNvSpPr/>
            <p:nvPr/>
          </p:nvSpPr>
          <p:spPr>
            <a:xfrm>
              <a:off x="560882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Shape 3038"/>
            <p:cNvSpPr/>
            <p:nvPr/>
          </p:nvSpPr>
          <p:spPr>
            <a:xfrm>
              <a:off x="5608825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Shape 3039"/>
            <p:cNvSpPr/>
            <p:nvPr/>
          </p:nvSpPr>
          <p:spPr>
            <a:xfrm>
              <a:off x="560882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Shape 3040"/>
            <p:cNvSpPr/>
            <p:nvPr/>
          </p:nvSpPr>
          <p:spPr>
            <a:xfrm>
              <a:off x="560882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Shape 3041"/>
            <p:cNvSpPr/>
            <p:nvPr/>
          </p:nvSpPr>
          <p:spPr>
            <a:xfrm>
              <a:off x="560882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Shape 3042"/>
            <p:cNvSpPr/>
            <p:nvPr/>
          </p:nvSpPr>
          <p:spPr>
            <a:xfrm>
              <a:off x="560882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Shape 3043"/>
            <p:cNvSpPr/>
            <p:nvPr/>
          </p:nvSpPr>
          <p:spPr>
            <a:xfrm>
              <a:off x="560882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Shape 3044"/>
            <p:cNvSpPr/>
            <p:nvPr/>
          </p:nvSpPr>
          <p:spPr>
            <a:xfrm>
              <a:off x="5608825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Shape 3045"/>
            <p:cNvSpPr/>
            <p:nvPr/>
          </p:nvSpPr>
          <p:spPr>
            <a:xfrm>
              <a:off x="560882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Shape 3046"/>
            <p:cNvSpPr/>
            <p:nvPr/>
          </p:nvSpPr>
          <p:spPr>
            <a:xfrm>
              <a:off x="560882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Shape 3047"/>
            <p:cNvSpPr/>
            <p:nvPr/>
          </p:nvSpPr>
          <p:spPr>
            <a:xfrm>
              <a:off x="560882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Shape 3048"/>
            <p:cNvSpPr/>
            <p:nvPr/>
          </p:nvSpPr>
          <p:spPr>
            <a:xfrm>
              <a:off x="560882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Shape 3049"/>
            <p:cNvSpPr/>
            <p:nvPr/>
          </p:nvSpPr>
          <p:spPr>
            <a:xfrm>
              <a:off x="560882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Shape 3050"/>
            <p:cNvSpPr/>
            <p:nvPr/>
          </p:nvSpPr>
          <p:spPr>
            <a:xfrm>
              <a:off x="5608825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Shape 3051"/>
            <p:cNvSpPr/>
            <p:nvPr/>
          </p:nvSpPr>
          <p:spPr>
            <a:xfrm>
              <a:off x="560882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Shape 3052"/>
            <p:cNvSpPr/>
            <p:nvPr/>
          </p:nvSpPr>
          <p:spPr>
            <a:xfrm>
              <a:off x="560882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Shape 3053"/>
            <p:cNvSpPr/>
            <p:nvPr/>
          </p:nvSpPr>
          <p:spPr>
            <a:xfrm>
              <a:off x="560882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Shape 3054"/>
            <p:cNvSpPr/>
            <p:nvPr/>
          </p:nvSpPr>
          <p:spPr>
            <a:xfrm>
              <a:off x="560882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Shape 3055"/>
            <p:cNvSpPr/>
            <p:nvPr/>
          </p:nvSpPr>
          <p:spPr>
            <a:xfrm>
              <a:off x="5608825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Shape 3056"/>
            <p:cNvSpPr/>
            <p:nvPr/>
          </p:nvSpPr>
          <p:spPr>
            <a:xfrm>
              <a:off x="560882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Shape 3057"/>
            <p:cNvSpPr/>
            <p:nvPr/>
          </p:nvSpPr>
          <p:spPr>
            <a:xfrm>
              <a:off x="560882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Shape 3058"/>
            <p:cNvSpPr/>
            <p:nvPr/>
          </p:nvSpPr>
          <p:spPr>
            <a:xfrm>
              <a:off x="560882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Shape 3059"/>
            <p:cNvSpPr/>
            <p:nvPr/>
          </p:nvSpPr>
          <p:spPr>
            <a:xfrm>
              <a:off x="5608825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Shape 3060"/>
            <p:cNvSpPr/>
            <p:nvPr/>
          </p:nvSpPr>
          <p:spPr>
            <a:xfrm>
              <a:off x="5759350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Shape 3061"/>
            <p:cNvSpPr/>
            <p:nvPr/>
          </p:nvSpPr>
          <p:spPr>
            <a:xfrm>
              <a:off x="5759350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Shape 3062"/>
            <p:cNvSpPr/>
            <p:nvPr/>
          </p:nvSpPr>
          <p:spPr>
            <a:xfrm>
              <a:off x="5759350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Shape 3063"/>
            <p:cNvSpPr/>
            <p:nvPr/>
          </p:nvSpPr>
          <p:spPr>
            <a:xfrm>
              <a:off x="5759350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Shape 3064"/>
            <p:cNvSpPr/>
            <p:nvPr/>
          </p:nvSpPr>
          <p:spPr>
            <a:xfrm>
              <a:off x="5759350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Shape 3065"/>
            <p:cNvSpPr/>
            <p:nvPr/>
          </p:nvSpPr>
          <p:spPr>
            <a:xfrm>
              <a:off x="5759350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Shape 3066"/>
            <p:cNvSpPr/>
            <p:nvPr/>
          </p:nvSpPr>
          <p:spPr>
            <a:xfrm>
              <a:off x="5759350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Shape 3067"/>
            <p:cNvSpPr/>
            <p:nvPr/>
          </p:nvSpPr>
          <p:spPr>
            <a:xfrm>
              <a:off x="575935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Shape 3068"/>
            <p:cNvSpPr/>
            <p:nvPr/>
          </p:nvSpPr>
          <p:spPr>
            <a:xfrm>
              <a:off x="5759350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Shape 3069"/>
            <p:cNvSpPr/>
            <p:nvPr/>
          </p:nvSpPr>
          <p:spPr>
            <a:xfrm>
              <a:off x="5759350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Shape 3070"/>
            <p:cNvSpPr/>
            <p:nvPr/>
          </p:nvSpPr>
          <p:spPr>
            <a:xfrm>
              <a:off x="5759350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Shape 3071"/>
            <p:cNvSpPr/>
            <p:nvPr/>
          </p:nvSpPr>
          <p:spPr>
            <a:xfrm>
              <a:off x="590985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Shape 3072"/>
            <p:cNvSpPr/>
            <p:nvPr/>
          </p:nvSpPr>
          <p:spPr>
            <a:xfrm>
              <a:off x="5909850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Shape 3073"/>
            <p:cNvSpPr/>
            <p:nvPr/>
          </p:nvSpPr>
          <p:spPr>
            <a:xfrm>
              <a:off x="5909850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Shape 3074"/>
            <p:cNvSpPr/>
            <p:nvPr/>
          </p:nvSpPr>
          <p:spPr>
            <a:xfrm>
              <a:off x="6060375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Shape 3075"/>
            <p:cNvSpPr/>
            <p:nvPr/>
          </p:nvSpPr>
          <p:spPr>
            <a:xfrm>
              <a:off x="6210875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Shape 3076"/>
            <p:cNvSpPr/>
            <p:nvPr/>
          </p:nvSpPr>
          <p:spPr>
            <a:xfrm>
              <a:off x="6210875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Shape 3077"/>
            <p:cNvSpPr/>
            <p:nvPr/>
          </p:nvSpPr>
          <p:spPr>
            <a:xfrm>
              <a:off x="651190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8" name="Shape 307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9" name="Shape 3079"/>
            <p:cNvSpPr/>
            <p:nvPr/>
          </p:nvSpPr>
          <p:spPr>
            <a:xfrm>
              <a:off x="5759350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Shape 3080"/>
            <p:cNvSpPr/>
            <p:nvPr/>
          </p:nvSpPr>
          <p:spPr>
            <a:xfrm>
              <a:off x="575935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Shape 3081"/>
            <p:cNvSpPr/>
            <p:nvPr/>
          </p:nvSpPr>
          <p:spPr>
            <a:xfrm>
              <a:off x="575935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Shape 3082"/>
            <p:cNvSpPr/>
            <p:nvPr/>
          </p:nvSpPr>
          <p:spPr>
            <a:xfrm>
              <a:off x="5759350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Shape 3083"/>
            <p:cNvSpPr/>
            <p:nvPr/>
          </p:nvSpPr>
          <p:spPr>
            <a:xfrm>
              <a:off x="5759350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Shape 3084"/>
            <p:cNvSpPr/>
            <p:nvPr/>
          </p:nvSpPr>
          <p:spPr>
            <a:xfrm>
              <a:off x="5759350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Shape 3085"/>
            <p:cNvSpPr/>
            <p:nvPr/>
          </p:nvSpPr>
          <p:spPr>
            <a:xfrm>
              <a:off x="575935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Shape 3086"/>
            <p:cNvSpPr/>
            <p:nvPr/>
          </p:nvSpPr>
          <p:spPr>
            <a:xfrm>
              <a:off x="5909850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Shape 3087"/>
            <p:cNvSpPr/>
            <p:nvPr/>
          </p:nvSpPr>
          <p:spPr>
            <a:xfrm>
              <a:off x="5909850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Shape 3088"/>
            <p:cNvSpPr/>
            <p:nvPr/>
          </p:nvSpPr>
          <p:spPr>
            <a:xfrm>
              <a:off x="5909850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Shape 3089"/>
            <p:cNvSpPr/>
            <p:nvPr/>
          </p:nvSpPr>
          <p:spPr>
            <a:xfrm>
              <a:off x="5909850" y="14422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Shape 3090"/>
            <p:cNvSpPr/>
            <p:nvPr/>
          </p:nvSpPr>
          <p:spPr>
            <a:xfrm>
              <a:off x="5909850" y="17432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Shape 3091"/>
            <p:cNvSpPr/>
            <p:nvPr/>
          </p:nvSpPr>
          <p:spPr>
            <a:xfrm>
              <a:off x="5909850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Shape 3092"/>
            <p:cNvSpPr/>
            <p:nvPr/>
          </p:nvSpPr>
          <p:spPr>
            <a:xfrm>
              <a:off x="590985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Shape 3093"/>
            <p:cNvSpPr/>
            <p:nvPr/>
          </p:nvSpPr>
          <p:spPr>
            <a:xfrm>
              <a:off x="5909850" y="29473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Shape 3094"/>
            <p:cNvSpPr/>
            <p:nvPr/>
          </p:nvSpPr>
          <p:spPr>
            <a:xfrm>
              <a:off x="5909850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Shape 3095"/>
            <p:cNvSpPr/>
            <p:nvPr/>
          </p:nvSpPr>
          <p:spPr>
            <a:xfrm>
              <a:off x="5909850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Shape 3096"/>
            <p:cNvSpPr/>
            <p:nvPr/>
          </p:nvSpPr>
          <p:spPr>
            <a:xfrm>
              <a:off x="5909850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Shape 3097"/>
            <p:cNvSpPr/>
            <p:nvPr/>
          </p:nvSpPr>
          <p:spPr>
            <a:xfrm>
              <a:off x="5909850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Shape 3098"/>
            <p:cNvSpPr/>
            <p:nvPr/>
          </p:nvSpPr>
          <p:spPr>
            <a:xfrm>
              <a:off x="5909850" y="38503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Shape 3099"/>
            <p:cNvSpPr/>
            <p:nvPr/>
          </p:nvSpPr>
          <p:spPr>
            <a:xfrm>
              <a:off x="5909850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Shape 3100"/>
            <p:cNvSpPr/>
            <p:nvPr/>
          </p:nvSpPr>
          <p:spPr>
            <a:xfrm>
              <a:off x="5909850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Shape 3101"/>
            <p:cNvSpPr/>
            <p:nvPr/>
          </p:nvSpPr>
          <p:spPr>
            <a:xfrm>
              <a:off x="5909850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Shape 3102"/>
            <p:cNvSpPr/>
            <p:nvPr/>
          </p:nvSpPr>
          <p:spPr>
            <a:xfrm>
              <a:off x="590985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Shape 3103"/>
            <p:cNvSpPr/>
            <p:nvPr/>
          </p:nvSpPr>
          <p:spPr>
            <a:xfrm>
              <a:off x="5909850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Shape 3104"/>
            <p:cNvSpPr/>
            <p:nvPr/>
          </p:nvSpPr>
          <p:spPr>
            <a:xfrm>
              <a:off x="5909850" y="52049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Shape 3105"/>
            <p:cNvSpPr/>
            <p:nvPr/>
          </p:nvSpPr>
          <p:spPr>
            <a:xfrm>
              <a:off x="6060375" y="53912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Shape 3106"/>
            <p:cNvSpPr/>
            <p:nvPr/>
          </p:nvSpPr>
          <p:spPr>
            <a:xfrm>
              <a:off x="6060375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Shape 3107"/>
            <p:cNvSpPr/>
            <p:nvPr/>
          </p:nvSpPr>
          <p:spPr>
            <a:xfrm>
              <a:off x="6060375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Shape 3108"/>
            <p:cNvSpPr/>
            <p:nvPr/>
          </p:nvSpPr>
          <p:spPr>
            <a:xfrm>
              <a:off x="6060375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Shape 3109"/>
            <p:cNvSpPr/>
            <p:nvPr/>
          </p:nvSpPr>
          <p:spPr>
            <a:xfrm>
              <a:off x="6060375" y="14422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Shape 3110"/>
            <p:cNvSpPr/>
            <p:nvPr/>
          </p:nvSpPr>
          <p:spPr>
            <a:xfrm>
              <a:off x="6060375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Shape 3111"/>
            <p:cNvSpPr/>
            <p:nvPr/>
          </p:nvSpPr>
          <p:spPr>
            <a:xfrm>
              <a:off x="6060375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Shape 3112"/>
            <p:cNvSpPr/>
            <p:nvPr/>
          </p:nvSpPr>
          <p:spPr>
            <a:xfrm>
              <a:off x="6060375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Shape 3113"/>
            <p:cNvSpPr/>
            <p:nvPr/>
          </p:nvSpPr>
          <p:spPr>
            <a:xfrm>
              <a:off x="6060375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Shape 3114"/>
            <p:cNvSpPr/>
            <p:nvPr/>
          </p:nvSpPr>
          <p:spPr>
            <a:xfrm>
              <a:off x="6060375" y="24957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Shape 3115"/>
            <p:cNvSpPr/>
            <p:nvPr/>
          </p:nvSpPr>
          <p:spPr>
            <a:xfrm>
              <a:off x="6060375" y="26462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Shape 3116"/>
            <p:cNvSpPr/>
            <p:nvPr/>
          </p:nvSpPr>
          <p:spPr>
            <a:xfrm>
              <a:off x="6060375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Shape 3117"/>
            <p:cNvSpPr/>
            <p:nvPr/>
          </p:nvSpPr>
          <p:spPr>
            <a:xfrm>
              <a:off x="6060375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Shape 3118"/>
            <p:cNvSpPr/>
            <p:nvPr/>
          </p:nvSpPr>
          <p:spPr>
            <a:xfrm>
              <a:off x="6060375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Shape 3119"/>
            <p:cNvSpPr/>
            <p:nvPr/>
          </p:nvSpPr>
          <p:spPr>
            <a:xfrm>
              <a:off x="6060375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Shape 3120"/>
            <p:cNvSpPr/>
            <p:nvPr/>
          </p:nvSpPr>
          <p:spPr>
            <a:xfrm>
              <a:off x="6060375" y="33988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Shape 3121"/>
            <p:cNvSpPr/>
            <p:nvPr/>
          </p:nvSpPr>
          <p:spPr>
            <a:xfrm>
              <a:off x="6060375" y="35493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Shape 3122"/>
            <p:cNvSpPr/>
            <p:nvPr/>
          </p:nvSpPr>
          <p:spPr>
            <a:xfrm>
              <a:off x="6060375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Shape 3123"/>
            <p:cNvSpPr/>
            <p:nvPr/>
          </p:nvSpPr>
          <p:spPr>
            <a:xfrm>
              <a:off x="6060375" y="41514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Shape 3124"/>
            <p:cNvSpPr/>
            <p:nvPr/>
          </p:nvSpPr>
          <p:spPr>
            <a:xfrm>
              <a:off x="6060375" y="430190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Shape 3125"/>
            <p:cNvSpPr/>
            <p:nvPr/>
          </p:nvSpPr>
          <p:spPr>
            <a:xfrm>
              <a:off x="6060375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Shape 3126"/>
            <p:cNvSpPr/>
            <p:nvPr/>
          </p:nvSpPr>
          <p:spPr>
            <a:xfrm>
              <a:off x="6060375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Shape 3127"/>
            <p:cNvSpPr/>
            <p:nvPr/>
          </p:nvSpPr>
          <p:spPr>
            <a:xfrm>
              <a:off x="6060375" y="49039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Shape 3128"/>
            <p:cNvSpPr/>
            <p:nvPr/>
          </p:nvSpPr>
          <p:spPr>
            <a:xfrm>
              <a:off x="6060375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Shape 3129"/>
            <p:cNvSpPr/>
            <p:nvPr/>
          </p:nvSpPr>
          <p:spPr>
            <a:xfrm>
              <a:off x="6060375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Shape 3130"/>
            <p:cNvSpPr/>
            <p:nvPr/>
          </p:nvSpPr>
          <p:spPr>
            <a:xfrm>
              <a:off x="6060375" y="53554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Shape 3131"/>
            <p:cNvSpPr/>
            <p:nvPr/>
          </p:nvSpPr>
          <p:spPr>
            <a:xfrm>
              <a:off x="6210875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Shape 3132"/>
            <p:cNvSpPr/>
            <p:nvPr/>
          </p:nvSpPr>
          <p:spPr>
            <a:xfrm>
              <a:off x="6210875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Shape 3133"/>
            <p:cNvSpPr/>
            <p:nvPr/>
          </p:nvSpPr>
          <p:spPr>
            <a:xfrm>
              <a:off x="6210875" y="11411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Shape 3134"/>
            <p:cNvSpPr/>
            <p:nvPr/>
          </p:nvSpPr>
          <p:spPr>
            <a:xfrm>
              <a:off x="6210875" y="12917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Shape 3135"/>
            <p:cNvSpPr/>
            <p:nvPr/>
          </p:nvSpPr>
          <p:spPr>
            <a:xfrm>
              <a:off x="6210875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Shape 3136"/>
            <p:cNvSpPr/>
            <p:nvPr/>
          </p:nvSpPr>
          <p:spPr>
            <a:xfrm>
              <a:off x="6210875" y="18937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Shape 3137"/>
            <p:cNvSpPr/>
            <p:nvPr/>
          </p:nvSpPr>
          <p:spPr>
            <a:xfrm>
              <a:off x="6210875" y="20442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Shape 3138"/>
            <p:cNvSpPr/>
            <p:nvPr/>
          </p:nvSpPr>
          <p:spPr>
            <a:xfrm>
              <a:off x="6210875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Shape 3139"/>
            <p:cNvSpPr/>
            <p:nvPr/>
          </p:nvSpPr>
          <p:spPr>
            <a:xfrm>
              <a:off x="6210875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Shape 3140"/>
            <p:cNvSpPr/>
            <p:nvPr/>
          </p:nvSpPr>
          <p:spPr>
            <a:xfrm>
              <a:off x="621087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Shape 3141"/>
            <p:cNvSpPr/>
            <p:nvPr/>
          </p:nvSpPr>
          <p:spPr>
            <a:xfrm>
              <a:off x="6210875" y="30978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Shape 3142"/>
            <p:cNvSpPr/>
            <p:nvPr/>
          </p:nvSpPr>
          <p:spPr>
            <a:xfrm>
              <a:off x="6210875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Shape 3143"/>
            <p:cNvSpPr/>
            <p:nvPr/>
          </p:nvSpPr>
          <p:spPr>
            <a:xfrm>
              <a:off x="6210875" y="35493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Shape 3144"/>
            <p:cNvSpPr/>
            <p:nvPr/>
          </p:nvSpPr>
          <p:spPr>
            <a:xfrm>
              <a:off x="6210875" y="40008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Shape 3145"/>
            <p:cNvSpPr/>
            <p:nvPr/>
          </p:nvSpPr>
          <p:spPr>
            <a:xfrm>
              <a:off x="621087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Shape 3146"/>
            <p:cNvSpPr/>
            <p:nvPr/>
          </p:nvSpPr>
          <p:spPr>
            <a:xfrm>
              <a:off x="6210875" y="430190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Shape 3147"/>
            <p:cNvSpPr/>
            <p:nvPr/>
          </p:nvSpPr>
          <p:spPr>
            <a:xfrm>
              <a:off x="6210875" y="44524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Shape 3148"/>
            <p:cNvSpPr/>
            <p:nvPr/>
          </p:nvSpPr>
          <p:spPr>
            <a:xfrm>
              <a:off x="6210875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Shape 3149"/>
            <p:cNvSpPr/>
            <p:nvPr/>
          </p:nvSpPr>
          <p:spPr>
            <a:xfrm>
              <a:off x="6210875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Shape 3150"/>
            <p:cNvSpPr/>
            <p:nvPr/>
          </p:nvSpPr>
          <p:spPr>
            <a:xfrm>
              <a:off x="6210875" y="505445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Shape 3151"/>
            <p:cNvSpPr/>
            <p:nvPr/>
          </p:nvSpPr>
          <p:spPr>
            <a:xfrm>
              <a:off x="6361375" y="3886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Shape 3152"/>
            <p:cNvSpPr/>
            <p:nvPr/>
          </p:nvSpPr>
          <p:spPr>
            <a:xfrm>
              <a:off x="6361375" y="53912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Shape 3153"/>
            <p:cNvSpPr/>
            <p:nvPr/>
          </p:nvSpPr>
          <p:spPr>
            <a:xfrm>
              <a:off x="6361375" y="9906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Shape 3154"/>
            <p:cNvSpPr/>
            <p:nvPr/>
          </p:nvSpPr>
          <p:spPr>
            <a:xfrm>
              <a:off x="6361375" y="12917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Shape 3155"/>
            <p:cNvSpPr/>
            <p:nvPr/>
          </p:nvSpPr>
          <p:spPr>
            <a:xfrm>
              <a:off x="6361375" y="159270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Shape 3156"/>
            <p:cNvSpPr/>
            <p:nvPr/>
          </p:nvSpPr>
          <p:spPr>
            <a:xfrm>
              <a:off x="6361375" y="20442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Shape 3157"/>
            <p:cNvSpPr/>
            <p:nvPr/>
          </p:nvSpPr>
          <p:spPr>
            <a:xfrm>
              <a:off x="6361375" y="23452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Shape 3158"/>
            <p:cNvSpPr/>
            <p:nvPr/>
          </p:nvSpPr>
          <p:spPr>
            <a:xfrm>
              <a:off x="6361375" y="27968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Shape 3159"/>
            <p:cNvSpPr/>
            <p:nvPr/>
          </p:nvSpPr>
          <p:spPr>
            <a:xfrm>
              <a:off x="6361375" y="309782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Shape 3160"/>
            <p:cNvSpPr/>
            <p:nvPr/>
          </p:nvSpPr>
          <p:spPr>
            <a:xfrm>
              <a:off x="6361375" y="3248325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Shape 3161"/>
            <p:cNvSpPr/>
            <p:nvPr/>
          </p:nvSpPr>
          <p:spPr>
            <a:xfrm>
              <a:off x="6361375" y="354935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Shape 3162"/>
            <p:cNvSpPr/>
            <p:nvPr/>
          </p:nvSpPr>
          <p:spPr>
            <a:xfrm>
              <a:off x="6361375" y="36998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Shape 3163"/>
            <p:cNvSpPr/>
            <p:nvPr/>
          </p:nvSpPr>
          <p:spPr>
            <a:xfrm>
              <a:off x="6361375" y="38503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Shape 3164"/>
            <p:cNvSpPr/>
            <p:nvPr/>
          </p:nvSpPr>
          <p:spPr>
            <a:xfrm>
              <a:off x="6361375" y="41514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Shape 3165"/>
            <p:cNvSpPr/>
            <p:nvPr/>
          </p:nvSpPr>
          <p:spPr>
            <a:xfrm>
              <a:off x="6361375" y="4301900"/>
              <a:ext cx="121425" cy="121400"/>
            </a:xfrm>
            <a:custGeom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Shape 3166"/>
            <p:cNvSpPr/>
            <p:nvPr/>
          </p:nvSpPr>
          <p:spPr>
            <a:xfrm>
              <a:off x="6361375" y="475345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Shape 3167"/>
            <p:cNvSpPr/>
            <p:nvPr/>
          </p:nvSpPr>
          <p:spPr>
            <a:xfrm>
              <a:off x="6361375" y="5054450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Shape 3168"/>
            <p:cNvSpPr/>
            <p:nvPr/>
          </p:nvSpPr>
          <p:spPr>
            <a:xfrm>
              <a:off x="6361375" y="5204975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Shape 3169"/>
            <p:cNvSpPr/>
            <p:nvPr/>
          </p:nvSpPr>
          <p:spPr>
            <a:xfrm>
              <a:off x="651190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Shape 3170"/>
            <p:cNvSpPr/>
            <p:nvPr/>
          </p:nvSpPr>
          <p:spPr>
            <a:xfrm>
              <a:off x="6511900" y="12917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Shape 3171"/>
            <p:cNvSpPr/>
            <p:nvPr/>
          </p:nvSpPr>
          <p:spPr>
            <a:xfrm>
              <a:off x="651190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Shape 3172"/>
            <p:cNvSpPr/>
            <p:nvPr/>
          </p:nvSpPr>
          <p:spPr>
            <a:xfrm>
              <a:off x="6511900" y="279680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Shape 3173"/>
            <p:cNvSpPr/>
            <p:nvPr/>
          </p:nvSpPr>
          <p:spPr>
            <a:xfrm>
              <a:off x="6511900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Shape 3174"/>
            <p:cNvSpPr/>
            <p:nvPr/>
          </p:nvSpPr>
          <p:spPr>
            <a:xfrm>
              <a:off x="651190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Shape 3175"/>
            <p:cNvSpPr/>
            <p:nvPr/>
          </p:nvSpPr>
          <p:spPr>
            <a:xfrm>
              <a:off x="651190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Shape 3176"/>
            <p:cNvSpPr/>
            <p:nvPr/>
          </p:nvSpPr>
          <p:spPr>
            <a:xfrm>
              <a:off x="6511900" y="52049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Shape 3177"/>
            <p:cNvSpPr/>
            <p:nvPr/>
          </p:nvSpPr>
          <p:spPr>
            <a:xfrm>
              <a:off x="6662400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Shape 3178"/>
            <p:cNvSpPr/>
            <p:nvPr/>
          </p:nvSpPr>
          <p:spPr>
            <a:xfrm>
              <a:off x="666240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Shape 3179"/>
            <p:cNvSpPr/>
            <p:nvPr/>
          </p:nvSpPr>
          <p:spPr>
            <a:xfrm>
              <a:off x="6662400" y="264627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0" name="Shape 318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81" name="Shape 3181"/>
            <p:cNvSpPr/>
            <p:nvPr/>
          </p:nvSpPr>
          <p:spPr>
            <a:xfrm>
              <a:off x="5608825" y="3886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Shape 3182"/>
            <p:cNvSpPr/>
            <p:nvPr/>
          </p:nvSpPr>
          <p:spPr>
            <a:xfrm>
              <a:off x="560882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Shape 3183"/>
            <p:cNvSpPr/>
            <p:nvPr/>
          </p:nvSpPr>
          <p:spPr>
            <a:xfrm>
              <a:off x="5608825" y="27968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Shape 3184"/>
            <p:cNvSpPr/>
            <p:nvPr/>
          </p:nvSpPr>
          <p:spPr>
            <a:xfrm>
              <a:off x="5608825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Shape 3185"/>
            <p:cNvSpPr/>
            <p:nvPr/>
          </p:nvSpPr>
          <p:spPr>
            <a:xfrm>
              <a:off x="5759350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Shape 3186"/>
            <p:cNvSpPr/>
            <p:nvPr/>
          </p:nvSpPr>
          <p:spPr>
            <a:xfrm>
              <a:off x="5759350" y="6896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Shape 3187"/>
            <p:cNvSpPr/>
            <p:nvPr/>
          </p:nvSpPr>
          <p:spPr>
            <a:xfrm>
              <a:off x="5759350" y="9906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Shape 3188"/>
            <p:cNvSpPr/>
            <p:nvPr/>
          </p:nvSpPr>
          <p:spPr>
            <a:xfrm>
              <a:off x="5759350" y="15927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Shape 3189"/>
            <p:cNvSpPr/>
            <p:nvPr/>
          </p:nvSpPr>
          <p:spPr>
            <a:xfrm>
              <a:off x="5759350" y="17432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Shape 3190"/>
            <p:cNvSpPr/>
            <p:nvPr/>
          </p:nvSpPr>
          <p:spPr>
            <a:xfrm>
              <a:off x="5759350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Shape 3191"/>
            <p:cNvSpPr/>
            <p:nvPr/>
          </p:nvSpPr>
          <p:spPr>
            <a:xfrm>
              <a:off x="5759350" y="21947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Shape 3192"/>
            <p:cNvSpPr/>
            <p:nvPr/>
          </p:nvSpPr>
          <p:spPr>
            <a:xfrm>
              <a:off x="5759350" y="23452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Shape 3193"/>
            <p:cNvSpPr/>
            <p:nvPr/>
          </p:nvSpPr>
          <p:spPr>
            <a:xfrm>
              <a:off x="5759350" y="294730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Shape 3194"/>
            <p:cNvSpPr/>
            <p:nvPr/>
          </p:nvSpPr>
          <p:spPr>
            <a:xfrm>
              <a:off x="5759350" y="30978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Shape 3195"/>
            <p:cNvSpPr/>
            <p:nvPr/>
          </p:nvSpPr>
          <p:spPr>
            <a:xfrm>
              <a:off x="5759350" y="32483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Shape 3196"/>
            <p:cNvSpPr/>
            <p:nvPr/>
          </p:nvSpPr>
          <p:spPr>
            <a:xfrm>
              <a:off x="5759350" y="38503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Shape 3197"/>
            <p:cNvSpPr/>
            <p:nvPr/>
          </p:nvSpPr>
          <p:spPr>
            <a:xfrm>
              <a:off x="5759350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Shape 3198"/>
            <p:cNvSpPr/>
            <p:nvPr/>
          </p:nvSpPr>
          <p:spPr>
            <a:xfrm>
              <a:off x="5759350" y="44524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Shape 3199"/>
            <p:cNvSpPr/>
            <p:nvPr/>
          </p:nvSpPr>
          <p:spPr>
            <a:xfrm>
              <a:off x="5759350" y="46029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Shape 3200"/>
            <p:cNvSpPr/>
            <p:nvPr/>
          </p:nvSpPr>
          <p:spPr>
            <a:xfrm>
              <a:off x="5759350" y="47534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Shape 3201"/>
            <p:cNvSpPr/>
            <p:nvPr/>
          </p:nvSpPr>
          <p:spPr>
            <a:xfrm>
              <a:off x="5759350" y="5054450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Shape 3202"/>
            <p:cNvSpPr/>
            <p:nvPr/>
          </p:nvSpPr>
          <p:spPr>
            <a:xfrm>
              <a:off x="5909850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Shape 3203"/>
            <p:cNvSpPr/>
            <p:nvPr/>
          </p:nvSpPr>
          <p:spPr>
            <a:xfrm>
              <a:off x="5909850" y="539125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Shape 3204"/>
            <p:cNvSpPr/>
            <p:nvPr/>
          </p:nvSpPr>
          <p:spPr>
            <a:xfrm>
              <a:off x="5909850" y="8401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Shape 3205"/>
            <p:cNvSpPr/>
            <p:nvPr/>
          </p:nvSpPr>
          <p:spPr>
            <a:xfrm>
              <a:off x="5909850" y="9906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Shape 3206"/>
            <p:cNvSpPr/>
            <p:nvPr/>
          </p:nvSpPr>
          <p:spPr>
            <a:xfrm>
              <a:off x="5909850" y="1592700"/>
              <a:ext cx="121400" cy="121425"/>
            </a:xfrm>
            <a:custGeom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Shape 3207"/>
            <p:cNvSpPr/>
            <p:nvPr/>
          </p:nvSpPr>
          <p:spPr>
            <a:xfrm>
              <a:off x="5909850" y="21947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Shape 3208"/>
            <p:cNvSpPr/>
            <p:nvPr/>
          </p:nvSpPr>
          <p:spPr>
            <a:xfrm>
              <a:off x="5909850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Shape 3209"/>
            <p:cNvSpPr/>
            <p:nvPr/>
          </p:nvSpPr>
          <p:spPr>
            <a:xfrm>
              <a:off x="5909850" y="24957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Shape 3210"/>
            <p:cNvSpPr/>
            <p:nvPr/>
          </p:nvSpPr>
          <p:spPr>
            <a:xfrm>
              <a:off x="5909850" y="33988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Shape 3211"/>
            <p:cNvSpPr/>
            <p:nvPr/>
          </p:nvSpPr>
          <p:spPr>
            <a:xfrm>
              <a:off x="5909850" y="415140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Shape 3212"/>
            <p:cNvSpPr/>
            <p:nvPr/>
          </p:nvSpPr>
          <p:spPr>
            <a:xfrm>
              <a:off x="5909850" y="46029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Shape 3213"/>
            <p:cNvSpPr/>
            <p:nvPr/>
          </p:nvSpPr>
          <p:spPr>
            <a:xfrm>
              <a:off x="5909850" y="47534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Shape 3214"/>
            <p:cNvSpPr/>
            <p:nvPr/>
          </p:nvSpPr>
          <p:spPr>
            <a:xfrm>
              <a:off x="5909850" y="535547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Shape 3215"/>
            <p:cNvSpPr/>
            <p:nvPr/>
          </p:nvSpPr>
          <p:spPr>
            <a:xfrm>
              <a:off x="6060375" y="2381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Shape 3216"/>
            <p:cNvSpPr/>
            <p:nvPr/>
          </p:nvSpPr>
          <p:spPr>
            <a:xfrm>
              <a:off x="6060375" y="38862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Shape 3217"/>
            <p:cNvSpPr/>
            <p:nvPr/>
          </p:nvSpPr>
          <p:spPr>
            <a:xfrm>
              <a:off x="6060375" y="840150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Shape 3218"/>
            <p:cNvSpPr/>
            <p:nvPr/>
          </p:nvSpPr>
          <p:spPr>
            <a:xfrm>
              <a:off x="6060375" y="114117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Shape 3219"/>
            <p:cNvSpPr/>
            <p:nvPr/>
          </p:nvSpPr>
          <p:spPr>
            <a:xfrm>
              <a:off x="6060375" y="1893725"/>
              <a:ext cx="121400" cy="121400"/>
            </a:xfrm>
            <a:custGeom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Shape 3220"/>
            <p:cNvSpPr/>
            <p:nvPr/>
          </p:nvSpPr>
          <p:spPr>
            <a:xfrm>
              <a:off x="6060375" y="2044250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Shape 3221"/>
            <p:cNvSpPr/>
            <p:nvPr/>
          </p:nvSpPr>
          <p:spPr>
            <a:xfrm>
              <a:off x="6060375" y="3699875"/>
              <a:ext cx="121400" cy="121400"/>
            </a:xfrm>
            <a:custGeom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Shape 3222"/>
            <p:cNvSpPr/>
            <p:nvPr/>
          </p:nvSpPr>
          <p:spPr>
            <a:xfrm>
              <a:off x="6060375" y="4000875"/>
              <a:ext cx="121400" cy="121425"/>
            </a:xfrm>
            <a:custGeom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Shape 3223"/>
            <p:cNvSpPr/>
            <p:nvPr/>
          </p:nvSpPr>
          <p:spPr>
            <a:xfrm>
              <a:off x="6210875" y="23812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Shape 3224"/>
            <p:cNvSpPr/>
            <p:nvPr/>
          </p:nvSpPr>
          <p:spPr>
            <a:xfrm>
              <a:off x="6210875" y="689650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Shape 3225"/>
            <p:cNvSpPr/>
            <p:nvPr/>
          </p:nvSpPr>
          <p:spPr>
            <a:xfrm>
              <a:off x="6210875" y="23452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Shape 3226"/>
            <p:cNvSpPr/>
            <p:nvPr/>
          </p:nvSpPr>
          <p:spPr>
            <a:xfrm>
              <a:off x="6210875" y="3248325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Shape 3227"/>
            <p:cNvSpPr/>
            <p:nvPr/>
          </p:nvSpPr>
          <p:spPr>
            <a:xfrm>
              <a:off x="6210875" y="3699875"/>
              <a:ext cx="121400" cy="121400"/>
            </a:xfrm>
            <a:custGeom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Shape 3228"/>
            <p:cNvSpPr/>
            <p:nvPr/>
          </p:nvSpPr>
          <p:spPr>
            <a:xfrm>
              <a:off x="6361375" y="1442200"/>
              <a:ext cx="121425" cy="121400"/>
            </a:xfrm>
            <a:custGeom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Shape 3229"/>
            <p:cNvSpPr/>
            <p:nvPr/>
          </p:nvSpPr>
          <p:spPr>
            <a:xfrm>
              <a:off x="6361375" y="2646275"/>
              <a:ext cx="121425" cy="121425"/>
            </a:xfrm>
            <a:custGeom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Shape 3230"/>
            <p:cNvSpPr/>
            <p:nvPr/>
          </p:nvSpPr>
          <p:spPr>
            <a:xfrm>
              <a:off x="6662400" y="4903950"/>
              <a:ext cx="121400" cy="121400"/>
            </a:xfrm>
            <a:custGeom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1" name="Shape 323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rive.google.com/file/d/1x_EnpkqmrKJNZGz6MSPq_1eAacgkbKr6/view" TargetMode="External"/><Relationship Id="rId4" Type="http://schemas.openxmlformats.org/officeDocument/2006/relationships/image" Target="../media/image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7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Shape 3838"/>
          <p:cNvSpPr txBox="1"/>
          <p:nvPr>
            <p:ph type="ctrTitle"/>
          </p:nvPr>
        </p:nvSpPr>
        <p:spPr>
          <a:xfrm>
            <a:off x="762000" y="696425"/>
            <a:ext cx="53967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GPU-Accelerated Backpropagation with C/CUDA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39" name="Shape 3839"/>
          <p:cNvSpPr txBox="1"/>
          <p:nvPr>
            <p:ph idx="4294967295" type="subTitle"/>
          </p:nvPr>
        </p:nvSpPr>
        <p:spPr>
          <a:xfrm>
            <a:off x="7620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 presentation by Drew Hans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40" name="Shape 3840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>
              <a:solidFill>
                <a:srgbClr val="80BFB7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5" name="Shape 3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6" name="Shape 3906"/>
          <p:cNvSpPr txBox="1"/>
          <p:nvPr>
            <p:ph idx="1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Visualization of a 4-layer neural network that identifies cats!</a:t>
            </a:r>
            <a:endParaRPr sz="1800"/>
          </a:p>
        </p:txBody>
      </p:sp>
      <p:pic>
        <p:nvPicPr>
          <p:cNvPr id="3907" name="Shape 39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381000"/>
            <a:ext cx="7233468" cy="4068826"/>
          </a:xfrm>
          <a:prstGeom prst="rect">
            <a:avLst/>
          </a:prstGeom>
          <a:noFill/>
          <a:ln>
            <a:noFill/>
          </a:ln>
        </p:spPr>
      </p:pic>
      <p:sp>
        <p:nvSpPr>
          <p:cNvPr id="3908" name="Shape 390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2" name="Shape 3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3" name="Shape 3913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GPU-Accelerated Computing with CUDA</a:t>
            </a:r>
            <a:endParaRPr/>
          </a:p>
        </p:txBody>
      </p:sp>
      <p:sp>
        <p:nvSpPr>
          <p:cNvPr id="3914" name="Shape 3914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parallel programming model</a:t>
            </a:r>
            <a:endParaRPr/>
          </a:p>
        </p:txBody>
      </p:sp>
      <p:sp>
        <p:nvSpPr>
          <p:cNvPr id="3915" name="Shape 3915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9" name="Shape 3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0" name="Shape 39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00" y="303175"/>
            <a:ext cx="7820875" cy="411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1" name="Shape 3921"/>
          <p:cNvSpPr txBox="1"/>
          <p:nvPr>
            <p:ph idx="4294967295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is a CUDA-enabled GPU device - the GTX 1080</a:t>
            </a:r>
            <a:endParaRPr sz="1800"/>
          </a:p>
        </p:txBody>
      </p:sp>
      <p:sp>
        <p:nvSpPr>
          <p:cNvPr id="3922" name="Shape 3922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6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Shape 3927"/>
          <p:cNvSpPr txBox="1"/>
          <p:nvPr>
            <p:ph idx="1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Visualization of a simple 3-layer feedforward artificial neural network</a:t>
            </a:r>
            <a:endParaRPr sz="1800"/>
          </a:p>
        </p:txBody>
      </p:sp>
      <p:pic>
        <p:nvPicPr>
          <p:cNvPr id="3928" name="Shape 3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609600"/>
            <a:ext cx="7601900" cy="344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9" name="Shape 3929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3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 txBox="1"/>
          <p:nvPr>
            <p:ph idx="4294967295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A simple C program for adding array elements sequentially.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935" name="Shape 3935"/>
          <p:cNvSpPr txBox="1"/>
          <p:nvPr>
            <p:ph idx="4294967295" type="body"/>
          </p:nvPr>
        </p:nvSpPr>
        <p:spPr>
          <a:xfrm>
            <a:off x="1649400" y="605550"/>
            <a:ext cx="4626000" cy="3322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main(</a:t>
            </a:r>
            <a:r>
              <a:rPr b="1" lang="en" sz="12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size = 5;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a[size] = {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b[size] = {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40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c[size] = {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Add vectors sequentially</a:t>
            </a:r>
            <a:endParaRPr b="1" sz="12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lang="en" sz="12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 = </a:t>
            </a:r>
            <a:r>
              <a:rPr b="1" lang="en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; i &lt; size; i++) {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c[i] = a[i] + b[i];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12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end main function</a:t>
            </a:r>
            <a:endParaRPr b="1" sz="12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36" name="Shape 3936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0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1" name="Shape 3941"/>
          <p:cNvSpPr txBox="1"/>
          <p:nvPr>
            <p:ph idx="4294967295" type="body"/>
          </p:nvPr>
        </p:nvSpPr>
        <p:spPr>
          <a:xfrm>
            <a:off x="76200" y="137550"/>
            <a:ext cx="4928100" cy="4838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main(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size = 5;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host_a[size] = {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host_b[size] = {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40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host_c[size] = {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dev_a = 0;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dev_b = 0;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dev_c = 0;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cudaSetDevice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run kernels on GPU 0</a:t>
            </a:r>
            <a:endParaRPr b="1" sz="8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allocate GPU memory for device copies of a, b, c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cudaMalloc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((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**)&amp;dev_a,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cudaMalloc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((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**)&amp;dev_b,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cudaMalloc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((</a:t>
            </a:r>
            <a:r>
              <a:rPr b="1" lang="en" sz="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**)&amp;dev_c,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copy a and b values from host memory into allocated GPU memory 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cudaMemcpy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(dev_a, host_a,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), cudaMemcpyHostToDevice);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cudaMemcpy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(dev_b, host_b,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), cudaMemcpyHostToDevice);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add array values in parallel (launch 1 block with "size" threads)</a:t>
            </a:r>
            <a:endParaRPr b="1" sz="8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kernel_add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&lt;&lt;&lt; </a:t>
            </a:r>
            <a:r>
              <a:rPr b="1" lang="en" sz="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size &gt;&gt;&gt;(dev_c, dev_a, dev_b);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copy c values from GPU memory into host memory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cudaMemcpy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(host_c, dev_c, size * sizeof(</a:t>
            </a:r>
            <a:r>
              <a:rPr b="1" lang="en" sz="8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), cudaMemcpyDeviceToHost);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free GPU memory once we're done with it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cudaFree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(dev_a);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cudaFree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(dev_b);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cudaFree</a:t>
            </a: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(dev_c);</a:t>
            </a:r>
            <a:endParaRPr b="1" sz="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8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end main function</a:t>
            </a:r>
            <a:endParaRPr b="1" sz="8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42" name="Shape 3942"/>
          <p:cNvSpPr txBox="1"/>
          <p:nvPr>
            <p:ph idx="4294967295" type="body"/>
          </p:nvPr>
        </p:nvSpPr>
        <p:spPr>
          <a:xfrm>
            <a:off x="5111100" y="137550"/>
            <a:ext cx="2688300" cy="1890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__global__ </a:t>
            </a:r>
            <a:endParaRPr b="1" sz="9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kernel_add(</a:t>
            </a:r>
            <a:r>
              <a:rPr b="1" lang="en" sz="9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dev_c,</a:t>
            </a:r>
            <a:endParaRPr b="1" sz="9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b="1" lang="en" sz="9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dev_a,</a:t>
            </a:r>
            <a:endParaRPr b="1" sz="9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b="1" lang="en" sz="9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* dev_b ) {</a:t>
            </a:r>
            <a:endParaRPr b="1" sz="9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900">
                <a:solidFill>
                  <a:srgbClr val="F078FF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 = </a:t>
            </a:r>
            <a:r>
              <a:rPr b="1" lang="en" sz="9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threadIdx.x</a:t>
            </a: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 sz="9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dev_c[i] = dev_a[i] + dev_b[i];</a:t>
            </a:r>
            <a:endParaRPr b="1" sz="9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900">
                <a:solidFill>
                  <a:srgbClr val="005CED"/>
                </a:solidFill>
                <a:latin typeface="Roboto Mono"/>
                <a:ea typeface="Roboto Mono"/>
                <a:cs typeface="Roboto Mono"/>
                <a:sym typeface="Roboto Mono"/>
              </a:rPr>
              <a:t>// end kernel_add cuda kernel</a:t>
            </a:r>
            <a:endParaRPr b="1" sz="900">
              <a:solidFill>
                <a:srgbClr val="005CE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43" name="Shape 3943"/>
          <p:cNvSpPr txBox="1"/>
          <p:nvPr>
            <p:ph idx="4294967295" type="body"/>
          </p:nvPr>
        </p:nvSpPr>
        <p:spPr>
          <a:xfrm>
            <a:off x="5171400" y="2366125"/>
            <a:ext cx="2392500" cy="16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Dosis Light"/>
                <a:ea typeface="Dosis Light"/>
                <a:cs typeface="Dosis Light"/>
                <a:sym typeface="Dosis Light"/>
              </a:rPr>
              <a:t>A simple C / CUDA program for adding array elements sequentially.</a:t>
            </a:r>
            <a:endParaRPr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3944" name="Shape 3944"/>
          <p:cNvSpPr txBox="1"/>
          <p:nvPr>
            <p:ph idx="12" type="sldNum"/>
          </p:nvPr>
        </p:nvSpPr>
        <p:spPr>
          <a:xfrm>
            <a:off x="0" y="5005800"/>
            <a:ext cx="548700" cy="1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8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Shape 3949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Neuronmancer (v3)</a:t>
            </a:r>
            <a:endParaRPr/>
          </a:p>
        </p:txBody>
      </p:sp>
      <p:sp>
        <p:nvSpPr>
          <p:cNvPr id="3950" name="Shape 3950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research project</a:t>
            </a:r>
            <a:endParaRPr/>
          </a:p>
        </p:txBody>
      </p:sp>
      <p:sp>
        <p:nvSpPr>
          <p:cNvPr id="3951" name="Shape 395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5" name="Shape 3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6" name="Shape 39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7" name="Shape 3957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2" name="Shape 39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888" y="2302256"/>
            <a:ext cx="2228850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3" name="Shape 3963"/>
          <p:cNvSpPr/>
          <p:nvPr/>
        </p:nvSpPr>
        <p:spPr>
          <a:xfrm>
            <a:off x="4822313" y="2400019"/>
            <a:ext cx="197100" cy="20238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4" name="Shape 3964"/>
          <p:cNvSpPr/>
          <p:nvPr/>
        </p:nvSpPr>
        <p:spPr>
          <a:xfrm rot="5400000">
            <a:off x="6134763" y="1113519"/>
            <a:ext cx="197100" cy="20238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5" name="Shape 3965"/>
          <p:cNvSpPr txBox="1"/>
          <p:nvPr>
            <p:ph idx="1" type="body"/>
          </p:nvPr>
        </p:nvSpPr>
        <p:spPr>
          <a:xfrm>
            <a:off x="5938563" y="1633269"/>
            <a:ext cx="589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 Light"/>
                <a:ea typeface="Roboto Mono Light"/>
                <a:cs typeface="Roboto Mono Light"/>
                <a:sym typeface="Roboto Mono Light"/>
              </a:rPr>
              <a:t>28</a:t>
            </a:r>
            <a:r>
              <a:rPr lang="en" sz="800">
                <a:latin typeface="Roboto Mono Light"/>
                <a:ea typeface="Roboto Mono Light"/>
                <a:cs typeface="Roboto Mono Light"/>
                <a:sym typeface="Roboto Mono Light"/>
              </a:rPr>
              <a:t>px</a:t>
            </a:r>
            <a:endParaRPr sz="18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966" name="Shape 3966"/>
          <p:cNvSpPr txBox="1"/>
          <p:nvPr>
            <p:ph idx="1" type="body"/>
          </p:nvPr>
        </p:nvSpPr>
        <p:spPr>
          <a:xfrm>
            <a:off x="4275963" y="3215119"/>
            <a:ext cx="589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 Light"/>
                <a:ea typeface="Roboto Mono Light"/>
                <a:cs typeface="Roboto Mono Light"/>
                <a:sym typeface="Roboto Mono Light"/>
              </a:rPr>
              <a:t>28</a:t>
            </a:r>
            <a:r>
              <a:rPr lang="en" sz="800">
                <a:latin typeface="Roboto Mono Light"/>
                <a:ea typeface="Roboto Mono Light"/>
                <a:cs typeface="Roboto Mono Light"/>
                <a:sym typeface="Roboto Mono Light"/>
              </a:rPr>
              <a:t>px</a:t>
            </a:r>
            <a:endParaRPr sz="8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967" name="Shape 3967"/>
          <p:cNvSpPr txBox="1"/>
          <p:nvPr>
            <p:ph type="title"/>
          </p:nvPr>
        </p:nvSpPr>
        <p:spPr>
          <a:xfrm>
            <a:off x="642100" y="5869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 DATASET SAMPLES</a:t>
            </a:r>
            <a:endParaRPr/>
          </a:p>
        </p:txBody>
      </p:sp>
      <p:sp>
        <p:nvSpPr>
          <p:cNvPr id="3968" name="Shape 3968"/>
          <p:cNvSpPr txBox="1"/>
          <p:nvPr>
            <p:ph type="title"/>
          </p:nvPr>
        </p:nvSpPr>
        <p:spPr>
          <a:xfrm>
            <a:off x="1146225" y="1926950"/>
            <a:ext cx="30498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28 x 28 = 784 pixels</a:t>
            </a:r>
            <a:endParaRPr sz="3000"/>
          </a:p>
        </p:txBody>
      </p:sp>
      <p:sp>
        <p:nvSpPr>
          <p:cNvPr id="3969" name="Shape 3969"/>
          <p:cNvSpPr txBox="1"/>
          <p:nvPr>
            <p:ph idx="1" type="body"/>
          </p:nvPr>
        </p:nvSpPr>
        <p:spPr>
          <a:xfrm>
            <a:off x="2372325" y="2526938"/>
            <a:ext cx="18237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in a single image.</a:t>
            </a:r>
            <a:endParaRPr sz="1800"/>
          </a:p>
        </p:txBody>
      </p:sp>
      <p:sp>
        <p:nvSpPr>
          <p:cNvPr id="3970" name="Shape 3970"/>
          <p:cNvSpPr txBox="1"/>
          <p:nvPr>
            <p:ph type="title"/>
          </p:nvPr>
        </p:nvSpPr>
        <p:spPr>
          <a:xfrm>
            <a:off x="351925" y="3298550"/>
            <a:ext cx="3768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10 possible classifications</a:t>
            </a:r>
            <a:endParaRPr sz="3000"/>
          </a:p>
        </p:txBody>
      </p:sp>
      <p:sp>
        <p:nvSpPr>
          <p:cNvPr id="3971" name="Shape 3971"/>
          <p:cNvSpPr txBox="1"/>
          <p:nvPr>
            <p:ph idx="1" type="body"/>
          </p:nvPr>
        </p:nvSpPr>
        <p:spPr>
          <a:xfrm>
            <a:off x="2044875" y="3833425"/>
            <a:ext cx="22512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for any given image.</a:t>
            </a:r>
            <a:endParaRPr sz="1800"/>
          </a:p>
        </p:txBody>
      </p:sp>
      <p:sp>
        <p:nvSpPr>
          <p:cNvPr id="3972" name="Shape 3972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6" name="Shape 3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7" name="Shape 3977"/>
          <p:cNvSpPr txBox="1"/>
          <p:nvPr>
            <p:ph idx="1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Visualization of neural network models created by my program</a:t>
            </a:r>
            <a:endParaRPr sz="1800"/>
          </a:p>
        </p:txBody>
      </p:sp>
      <p:pic>
        <p:nvPicPr>
          <p:cNvPr id="3978" name="Shape 3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658" y="232538"/>
            <a:ext cx="5365483" cy="406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79" name="Shape 3979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4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5" name="Shape 3845"/>
          <p:cNvSpPr txBox="1"/>
          <p:nvPr>
            <p:ph idx="1" type="body"/>
          </p:nvPr>
        </p:nvSpPr>
        <p:spPr>
          <a:xfrm>
            <a:off x="1278575" y="739550"/>
            <a:ext cx="4281000" cy="30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/>
              <a:t>Can a CUDA-enabled graphics processing unit (GPU) be used to reduce the time it takes to train a fully-connected three-layer artificial neural network?</a:t>
            </a:r>
            <a:endParaRPr sz="2800"/>
          </a:p>
        </p:txBody>
      </p:sp>
      <p:sp>
        <p:nvSpPr>
          <p:cNvPr id="3846" name="Shape 3846"/>
          <p:cNvSpPr txBox="1"/>
          <p:nvPr>
            <p:ph idx="4294967295" type="title"/>
          </p:nvPr>
        </p:nvSpPr>
        <p:spPr>
          <a:xfrm>
            <a:off x="718300" y="39397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Research Question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47" name="Shape 3847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3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4" name="Shape 3984"/>
          <p:cNvSpPr txBox="1"/>
          <p:nvPr>
            <p:ph type="title"/>
          </p:nvPr>
        </p:nvSpPr>
        <p:spPr>
          <a:xfrm>
            <a:off x="489700" y="6631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DATA GATHERING PROCESS</a:t>
            </a:r>
            <a:endParaRPr/>
          </a:p>
        </p:txBody>
      </p:sp>
      <p:sp>
        <p:nvSpPr>
          <p:cNvPr id="3985" name="Shape 3985"/>
          <p:cNvSpPr/>
          <p:nvPr/>
        </p:nvSpPr>
        <p:spPr>
          <a:xfrm>
            <a:off x="397875" y="1946550"/>
            <a:ext cx="1302900" cy="1284300"/>
          </a:xfrm>
          <a:prstGeom prst="rect">
            <a:avLst/>
          </a:prstGeom>
          <a:noFill/>
          <a:ln cap="flat" cmpd="sng" w="76200">
            <a:solidFill>
              <a:srgbClr val="D3EBD5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create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model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86" name="Shape 3986"/>
          <p:cNvSpPr/>
          <p:nvPr/>
        </p:nvSpPr>
        <p:spPr>
          <a:xfrm>
            <a:off x="4138185" y="1946552"/>
            <a:ext cx="1302900" cy="1284300"/>
          </a:xfrm>
          <a:prstGeom prst="rect">
            <a:avLst/>
          </a:prstGeom>
          <a:noFill/>
          <a:ln cap="flat" cmpd="sng" w="76200">
            <a:solidFill>
              <a:srgbClr val="0B87A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train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model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87" name="Shape 3987"/>
          <p:cNvSpPr/>
          <p:nvPr/>
        </p:nvSpPr>
        <p:spPr>
          <a:xfrm>
            <a:off x="2268030" y="1946553"/>
            <a:ext cx="1302900" cy="1284300"/>
          </a:xfrm>
          <a:prstGeom prst="rect">
            <a:avLst/>
          </a:prstGeom>
          <a:noFill/>
          <a:ln cap="flat" cmpd="sng" w="76200">
            <a:solidFill>
              <a:srgbClr val="80BFB7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evaluate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model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cxnSp>
        <p:nvCxnSpPr>
          <p:cNvPr id="3988" name="Shape 3988"/>
          <p:cNvCxnSpPr>
            <a:stCxn id="3985" idx="3"/>
            <a:endCxn id="3987" idx="1"/>
          </p:cNvCxnSpPr>
          <p:nvPr/>
        </p:nvCxnSpPr>
        <p:spPr>
          <a:xfrm>
            <a:off x="1700775" y="2588700"/>
            <a:ext cx="567300" cy="0"/>
          </a:xfrm>
          <a:prstGeom prst="straightConnector1">
            <a:avLst/>
          </a:prstGeom>
          <a:noFill/>
          <a:ln cap="flat" cmpd="sng" w="38100">
            <a:solidFill>
              <a:srgbClr val="D3EBD5"/>
            </a:solidFill>
            <a:prstDash val="solid"/>
            <a:round/>
            <a:headEnd len="sm" w="sm" type="diamond"/>
            <a:tailEnd len="sm" w="sm" type="diamond"/>
          </a:ln>
        </p:spPr>
      </p:cxnSp>
      <p:cxnSp>
        <p:nvCxnSpPr>
          <p:cNvPr id="3989" name="Shape 3989"/>
          <p:cNvCxnSpPr>
            <a:stCxn id="3987" idx="3"/>
            <a:endCxn id="3986" idx="1"/>
          </p:cNvCxnSpPr>
          <p:nvPr/>
        </p:nvCxnSpPr>
        <p:spPr>
          <a:xfrm>
            <a:off x="3570930" y="2588703"/>
            <a:ext cx="567300" cy="0"/>
          </a:xfrm>
          <a:prstGeom prst="straightConnector1">
            <a:avLst/>
          </a:prstGeom>
          <a:noFill/>
          <a:ln cap="flat" cmpd="sng" w="38100">
            <a:solidFill>
              <a:srgbClr val="80BFB7"/>
            </a:solidFill>
            <a:prstDash val="solid"/>
            <a:round/>
            <a:headEnd len="sm" w="sm" type="diamond"/>
            <a:tailEnd len="sm" w="sm" type="diamond"/>
          </a:ln>
        </p:spPr>
      </p:cxnSp>
      <p:sp>
        <p:nvSpPr>
          <p:cNvPr id="3990" name="Shape 3990"/>
          <p:cNvSpPr/>
          <p:nvPr/>
        </p:nvSpPr>
        <p:spPr>
          <a:xfrm>
            <a:off x="5983992" y="1946553"/>
            <a:ext cx="1302900" cy="1284300"/>
          </a:xfrm>
          <a:prstGeom prst="rect">
            <a:avLst/>
          </a:prstGeom>
          <a:noFill/>
          <a:ln cap="flat" cmpd="sng" w="76200">
            <a:solidFill>
              <a:srgbClr val="80BFB7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re-</a:t>
            </a: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evaluate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model</a:t>
            </a:r>
            <a:endParaRPr sz="180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cxnSp>
        <p:nvCxnSpPr>
          <p:cNvPr id="3991" name="Shape 3991"/>
          <p:cNvCxnSpPr/>
          <p:nvPr/>
        </p:nvCxnSpPr>
        <p:spPr>
          <a:xfrm>
            <a:off x="5441050" y="2570364"/>
            <a:ext cx="567600" cy="0"/>
          </a:xfrm>
          <a:prstGeom prst="straightConnector1">
            <a:avLst/>
          </a:prstGeom>
          <a:noFill/>
          <a:ln cap="flat" cmpd="sng" w="38100">
            <a:solidFill>
              <a:srgbClr val="0B87A1"/>
            </a:solidFill>
            <a:prstDash val="solid"/>
            <a:round/>
            <a:headEnd len="sm" w="sm" type="diamond"/>
            <a:tailEnd len="sm" w="sm" type="diamond"/>
          </a:ln>
        </p:spPr>
      </p:cxnSp>
      <p:sp>
        <p:nvSpPr>
          <p:cNvPr id="3992" name="Shape 3992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6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7" name="Shape 3997" title="neuronmancer 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079" y="177164"/>
            <a:ext cx="5412750" cy="405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8" name="Shape 3998"/>
          <p:cNvSpPr/>
          <p:nvPr/>
        </p:nvSpPr>
        <p:spPr>
          <a:xfrm>
            <a:off x="965704" y="87064"/>
            <a:ext cx="5840991" cy="4969372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3B55"/>
          </a:solidFill>
          <a:ln cap="flat" cmpd="sng" w="9525">
            <a:solidFill>
              <a:srgbClr val="0B87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9" name="Shape 3999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3" name="Shape 4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4" name="Shape 4004"/>
          <p:cNvSpPr txBox="1"/>
          <p:nvPr>
            <p:ph type="title"/>
          </p:nvPr>
        </p:nvSpPr>
        <p:spPr>
          <a:xfrm>
            <a:off x="337300" y="535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(1 of 2)</a:t>
            </a:r>
            <a:endParaRPr/>
          </a:p>
        </p:txBody>
      </p:sp>
      <p:pic>
        <p:nvPicPr>
          <p:cNvPr id="4005" name="Shape 4005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50" y="953150"/>
            <a:ext cx="7171725" cy="3829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06" name="Shape 4006"/>
          <p:cNvSpPr txBox="1"/>
          <p:nvPr>
            <p:ph idx="4294967295" type="subTitle"/>
          </p:nvPr>
        </p:nvSpPr>
        <p:spPr>
          <a:xfrm>
            <a:off x="2416046" y="4534903"/>
            <a:ext cx="23586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seconds (lower is better)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07" name="Shape 4007"/>
          <p:cNvSpPr txBox="1"/>
          <p:nvPr>
            <p:ph idx="4294967295" type="subTitle"/>
          </p:nvPr>
        </p:nvSpPr>
        <p:spPr>
          <a:xfrm>
            <a:off x="1075199" y="921225"/>
            <a:ext cx="48879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TRAINING TIMES FOR EPOCH = 1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08" name="Shape 400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9" name="Shape 4009"/>
          <p:cNvSpPr txBox="1"/>
          <p:nvPr>
            <p:ph idx="4294967295" type="ctrTitle"/>
          </p:nvPr>
        </p:nvSpPr>
        <p:spPr>
          <a:xfrm>
            <a:off x="4492575" y="307663"/>
            <a:ext cx="2970000" cy="3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highlight>
                  <a:srgbClr val="0000FF"/>
                </a:highlight>
              </a:rPr>
              <a:t> 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Intel</a:t>
            </a:r>
            <a:r>
              <a:rPr baseline="30000" lang="en" sz="1200">
                <a:solidFill>
                  <a:srgbClr val="FFFFFF"/>
                </a:solidFill>
                <a:highlight>
                  <a:srgbClr val="0000FF"/>
                </a:highlight>
              </a:rPr>
              <a:t>(R)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 Core</a:t>
            </a:r>
            <a:r>
              <a:rPr baseline="30000" lang="en" sz="1200">
                <a:solidFill>
                  <a:srgbClr val="FFFFFF"/>
                </a:solidFill>
                <a:highlight>
                  <a:srgbClr val="0000FF"/>
                </a:highlight>
              </a:rPr>
              <a:t>TM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 i7-4770K CPU (3.50GHz)</a:t>
            </a:r>
            <a:r>
              <a:rPr lang="en" sz="1200">
                <a:solidFill>
                  <a:srgbClr val="0000FF"/>
                </a:solidFill>
                <a:highlight>
                  <a:srgbClr val="0000FF"/>
                </a:highlight>
              </a:rPr>
              <a:t>_</a:t>
            </a:r>
            <a:r>
              <a:rPr lang="en" sz="1200">
                <a:solidFill>
                  <a:srgbClr val="FFFFFF"/>
                </a:solidFill>
                <a:highlight>
                  <a:srgbClr val="D3EBD5"/>
                </a:highlight>
              </a:rPr>
              <a:t>  </a:t>
            </a:r>
            <a:endParaRPr sz="1200">
              <a:solidFill>
                <a:srgbClr val="FFFFFF"/>
              </a:solidFill>
              <a:highlight>
                <a:srgbClr val="D3EBD5"/>
              </a:highlight>
            </a:endParaRPr>
          </a:p>
        </p:txBody>
      </p:sp>
      <p:sp>
        <p:nvSpPr>
          <p:cNvPr id="4010" name="Shape 4010"/>
          <p:cNvSpPr txBox="1"/>
          <p:nvPr>
            <p:ph idx="4294967295" type="ctrTitle"/>
          </p:nvPr>
        </p:nvSpPr>
        <p:spPr>
          <a:xfrm>
            <a:off x="4492575" y="603949"/>
            <a:ext cx="3155700" cy="3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highlight>
                  <a:srgbClr val="00FF00"/>
                </a:highlight>
              </a:rPr>
              <a:t> </a:t>
            </a:r>
            <a:r>
              <a:rPr lang="en" sz="1200">
                <a:solidFill>
                  <a:srgbClr val="000000"/>
                </a:solidFill>
                <a:highlight>
                  <a:srgbClr val="00FF00"/>
                </a:highlight>
              </a:rPr>
              <a:t>NVIDIA GeForce GTX 670 (1344 CUDA Cores)</a:t>
            </a:r>
            <a:r>
              <a:rPr lang="en" sz="1200">
                <a:solidFill>
                  <a:srgbClr val="00FF00"/>
                </a:solidFill>
                <a:highlight>
                  <a:srgbClr val="00FF00"/>
                </a:highlight>
              </a:rPr>
              <a:t>_</a:t>
            </a:r>
            <a:endParaRPr sz="1200">
              <a:solidFill>
                <a:srgbClr val="00FF00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4" name="Shape 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5" name="Shape 40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50" y="953150"/>
            <a:ext cx="7171725" cy="3831711"/>
          </a:xfrm>
          <a:prstGeom prst="rect">
            <a:avLst/>
          </a:prstGeom>
          <a:noFill/>
          <a:ln>
            <a:noFill/>
          </a:ln>
        </p:spPr>
      </p:pic>
      <p:sp>
        <p:nvSpPr>
          <p:cNvPr id="4016" name="Shape 4016"/>
          <p:cNvSpPr txBox="1"/>
          <p:nvPr>
            <p:ph type="title"/>
          </p:nvPr>
        </p:nvSpPr>
        <p:spPr>
          <a:xfrm>
            <a:off x="337300" y="535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(2 of 2)</a:t>
            </a:r>
            <a:endParaRPr/>
          </a:p>
        </p:txBody>
      </p:sp>
      <p:sp>
        <p:nvSpPr>
          <p:cNvPr id="4017" name="Shape 4017"/>
          <p:cNvSpPr txBox="1"/>
          <p:nvPr>
            <p:ph idx="4294967295" type="subTitle"/>
          </p:nvPr>
        </p:nvSpPr>
        <p:spPr>
          <a:xfrm>
            <a:off x="2416046" y="4534903"/>
            <a:ext cx="23586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seconds (lower is better)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18" name="Shape 4018"/>
          <p:cNvSpPr txBox="1"/>
          <p:nvPr>
            <p:ph idx="4294967295" type="subTitle"/>
          </p:nvPr>
        </p:nvSpPr>
        <p:spPr>
          <a:xfrm>
            <a:off x="1075199" y="921225"/>
            <a:ext cx="48879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TRAINING TIMES FOR EPOCH = 5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19" name="Shape 4019"/>
          <p:cNvSpPr txBox="1"/>
          <p:nvPr>
            <p:ph idx="4294967295" type="ctrTitle"/>
          </p:nvPr>
        </p:nvSpPr>
        <p:spPr>
          <a:xfrm>
            <a:off x="4492575" y="307663"/>
            <a:ext cx="2970000" cy="3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highlight>
                  <a:srgbClr val="0000FF"/>
                </a:highlight>
              </a:rPr>
              <a:t> 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Intel</a:t>
            </a:r>
            <a:r>
              <a:rPr baseline="30000" lang="en" sz="1200">
                <a:solidFill>
                  <a:srgbClr val="FFFFFF"/>
                </a:solidFill>
                <a:highlight>
                  <a:srgbClr val="0000FF"/>
                </a:highlight>
              </a:rPr>
              <a:t>(R)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 Core</a:t>
            </a:r>
            <a:r>
              <a:rPr baseline="30000" lang="en" sz="1200">
                <a:solidFill>
                  <a:srgbClr val="FFFFFF"/>
                </a:solidFill>
                <a:highlight>
                  <a:srgbClr val="0000FF"/>
                </a:highlight>
              </a:rPr>
              <a:t>TM</a:t>
            </a:r>
            <a:r>
              <a:rPr lang="en" sz="1200">
                <a:solidFill>
                  <a:srgbClr val="FFFFFF"/>
                </a:solidFill>
                <a:highlight>
                  <a:srgbClr val="0000FF"/>
                </a:highlight>
              </a:rPr>
              <a:t> i7-4770K CPU (3.50GHz)</a:t>
            </a:r>
            <a:r>
              <a:rPr lang="en" sz="1200">
                <a:solidFill>
                  <a:srgbClr val="0000FF"/>
                </a:solidFill>
                <a:highlight>
                  <a:srgbClr val="0000FF"/>
                </a:highlight>
              </a:rPr>
              <a:t>_</a:t>
            </a:r>
            <a:r>
              <a:rPr lang="en" sz="1200">
                <a:solidFill>
                  <a:srgbClr val="FFFFFF"/>
                </a:solidFill>
                <a:highlight>
                  <a:srgbClr val="D3EBD5"/>
                </a:highlight>
              </a:rPr>
              <a:t>  </a:t>
            </a:r>
            <a:endParaRPr sz="1200">
              <a:solidFill>
                <a:srgbClr val="FFFFFF"/>
              </a:solidFill>
              <a:highlight>
                <a:srgbClr val="D3EBD5"/>
              </a:highlight>
            </a:endParaRPr>
          </a:p>
        </p:txBody>
      </p:sp>
      <p:sp>
        <p:nvSpPr>
          <p:cNvPr id="4020" name="Shape 4020"/>
          <p:cNvSpPr txBox="1"/>
          <p:nvPr>
            <p:ph idx="4294967295" type="ctrTitle"/>
          </p:nvPr>
        </p:nvSpPr>
        <p:spPr>
          <a:xfrm>
            <a:off x="4492575" y="603949"/>
            <a:ext cx="3155700" cy="3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highlight>
                  <a:srgbClr val="00FF00"/>
                </a:highlight>
              </a:rPr>
              <a:t> </a:t>
            </a:r>
            <a:r>
              <a:rPr lang="en" sz="1200">
                <a:solidFill>
                  <a:srgbClr val="000000"/>
                </a:solidFill>
                <a:highlight>
                  <a:srgbClr val="00FF00"/>
                </a:highlight>
              </a:rPr>
              <a:t>NVIDIA GeForce GTX 670 (1344 CUDA Cores)</a:t>
            </a:r>
            <a:r>
              <a:rPr lang="en" sz="1200">
                <a:solidFill>
                  <a:srgbClr val="00FF00"/>
                </a:solidFill>
                <a:highlight>
                  <a:srgbClr val="00FF00"/>
                </a:highlight>
              </a:rPr>
              <a:t>_</a:t>
            </a:r>
            <a:endParaRPr sz="1200">
              <a:solidFill>
                <a:srgbClr val="00FF00"/>
              </a:solidFill>
              <a:highlight>
                <a:srgbClr val="00FF00"/>
              </a:highlight>
            </a:endParaRPr>
          </a:p>
        </p:txBody>
      </p:sp>
      <p:sp>
        <p:nvSpPr>
          <p:cNvPr id="4021" name="Shape 402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5" name="Shape 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6" name="Shape 4026"/>
          <p:cNvSpPr txBox="1"/>
          <p:nvPr>
            <p:ph type="title"/>
          </p:nvPr>
        </p:nvSpPr>
        <p:spPr>
          <a:xfrm>
            <a:off x="489700" y="2059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4027" name="Shape 4027"/>
          <p:cNvSpPr txBox="1"/>
          <p:nvPr>
            <p:ph idx="1" type="body"/>
          </p:nvPr>
        </p:nvSpPr>
        <p:spPr>
          <a:xfrm>
            <a:off x="489700" y="1063375"/>
            <a:ext cx="6833400" cy="3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597F"/>
              </a:buClr>
              <a:buSzPts val="2400"/>
              <a:buChar char="➔"/>
            </a:pPr>
            <a:r>
              <a:rPr lang="en" sz="2400">
                <a:solidFill>
                  <a:srgbClr val="01597F"/>
                </a:solidFill>
              </a:rPr>
              <a:t>Working with Visual Studio 2015</a:t>
            </a:r>
            <a:endParaRPr sz="2400">
              <a:solidFill>
                <a:srgbClr val="01597F"/>
              </a:solidFill>
            </a:endParaRPr>
          </a:p>
          <a:p>
            <a:pPr indent="-3810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1597F"/>
              </a:buClr>
              <a:buSzPts val="2400"/>
              <a:buChar char="➔"/>
            </a:pPr>
            <a:r>
              <a:rPr lang="en" sz="2400">
                <a:solidFill>
                  <a:srgbClr val="01597F"/>
                </a:solidFill>
              </a:rPr>
              <a:t>Learning how to write Makefiles for GNU Make</a:t>
            </a:r>
            <a:endParaRPr sz="2400">
              <a:solidFill>
                <a:srgbClr val="01597F"/>
              </a:solidFill>
            </a:endParaRPr>
          </a:p>
          <a:p>
            <a:pPr indent="-3810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1597F"/>
              </a:buClr>
              <a:buSzPts val="2400"/>
              <a:buChar char="➔"/>
            </a:pPr>
            <a:r>
              <a:rPr lang="en" sz="2400">
                <a:solidFill>
                  <a:srgbClr val="01597F"/>
                </a:solidFill>
              </a:rPr>
              <a:t>Learning how CUDA-enabled GPUs work</a:t>
            </a:r>
            <a:endParaRPr sz="2400">
              <a:solidFill>
                <a:srgbClr val="01597F"/>
              </a:solidFill>
            </a:endParaRPr>
          </a:p>
          <a:p>
            <a:pPr indent="-38100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1597F"/>
              </a:buClr>
              <a:buSzPts val="2400"/>
              <a:buChar char="➔"/>
            </a:pPr>
            <a:r>
              <a:rPr lang="en" sz="2400">
                <a:solidFill>
                  <a:srgbClr val="01597F"/>
                </a:solidFill>
              </a:rPr>
              <a:t>Learning how to </a:t>
            </a:r>
            <a:r>
              <a:rPr lang="en" sz="2400" u="sng">
                <a:solidFill>
                  <a:srgbClr val="01597F"/>
                </a:solidFill>
              </a:rPr>
              <a:t>think like a C programmer</a:t>
            </a:r>
            <a:endParaRPr sz="2400" u="sng">
              <a:solidFill>
                <a:srgbClr val="01597F"/>
              </a:solidFill>
            </a:endParaRPr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1597F"/>
              </a:buClr>
              <a:buSzPts val="2400"/>
              <a:buChar char="➔"/>
            </a:pPr>
            <a:r>
              <a:rPr lang="en" sz="2400">
                <a:solidFill>
                  <a:srgbClr val="01597F"/>
                </a:solidFill>
              </a:rPr>
              <a:t>... oh, and those two awesome times I spent an entire weekend </a:t>
            </a:r>
            <a:r>
              <a:rPr lang="en" sz="2400">
                <a:solidFill>
                  <a:srgbClr val="01597F"/>
                </a:solidFill>
              </a:rPr>
              <a:t>rewriting</a:t>
            </a:r>
            <a:r>
              <a:rPr lang="en" sz="2400">
                <a:solidFill>
                  <a:srgbClr val="01597F"/>
                </a:solidFill>
              </a:rPr>
              <a:t> Neuronmancer</a:t>
            </a:r>
            <a:endParaRPr sz="2400">
              <a:solidFill>
                <a:srgbClr val="01597F"/>
              </a:solidFill>
            </a:endParaRPr>
          </a:p>
        </p:txBody>
      </p:sp>
      <p:sp>
        <p:nvSpPr>
          <p:cNvPr id="4028" name="Shape 402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2" name="Shape 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3" name="Shape 4033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Acknowledgments</a:t>
            </a:r>
            <a:endParaRPr/>
          </a:p>
        </p:txBody>
      </p:sp>
      <p:sp>
        <p:nvSpPr>
          <p:cNvPr id="4034" name="Shape 4034"/>
          <p:cNvSpPr txBox="1"/>
          <p:nvPr>
            <p:ph idx="1" type="body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</a:t>
            </a:r>
            <a:r>
              <a:rPr lang="en"/>
              <a:t>my friends</a:t>
            </a:r>
            <a:r>
              <a:rPr lang="en" sz="2400"/>
              <a:t> who </a:t>
            </a:r>
            <a:r>
              <a:rPr lang="en"/>
              <a:t>encouraged me when I felt like giving up.</a:t>
            </a:r>
            <a:endParaRPr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Also, to my professors for giving me the freedom to explore a topic I found interesting.</a:t>
            </a:r>
            <a:endParaRPr/>
          </a:p>
        </p:txBody>
      </p:sp>
      <p:sp>
        <p:nvSpPr>
          <p:cNvPr id="4035" name="Shape 4035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9" name="Shape 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0" name="Shape 4040"/>
          <p:cNvSpPr txBox="1"/>
          <p:nvPr>
            <p:ph idx="4294967295" type="ctrTitle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80BFB7"/>
                </a:solidFill>
              </a:rPr>
              <a:t>THANKS!</a:t>
            </a:r>
            <a:endParaRPr sz="6000">
              <a:solidFill>
                <a:srgbClr val="80BFB7"/>
              </a:solidFill>
            </a:endParaRPr>
          </a:p>
        </p:txBody>
      </p:sp>
      <p:sp>
        <p:nvSpPr>
          <p:cNvPr id="4041" name="Shape 4041"/>
          <p:cNvSpPr txBox="1"/>
          <p:nvPr>
            <p:ph idx="4294967295" type="subTitle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D3EBD5"/>
                </a:solidFill>
                <a:highlight>
                  <a:srgbClr val="01597F"/>
                </a:highlight>
              </a:rPr>
              <a:t>Any questions?</a:t>
            </a:r>
            <a:endParaRPr sz="3600">
              <a:solidFill>
                <a:srgbClr val="D3EBD5"/>
              </a:solidFill>
              <a:highlight>
                <a:srgbClr val="01597F"/>
              </a:highlight>
            </a:endParaRPr>
          </a:p>
        </p:txBody>
      </p:sp>
      <p:sp>
        <p:nvSpPr>
          <p:cNvPr id="4042" name="Shape 4042"/>
          <p:cNvSpPr txBox="1"/>
          <p:nvPr>
            <p:ph idx="4294967295" type="body"/>
          </p:nvPr>
        </p:nvSpPr>
        <p:spPr>
          <a:xfrm>
            <a:off x="685800" y="2769202"/>
            <a:ext cx="4863900" cy="16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EBD5"/>
                </a:solidFill>
              </a:rPr>
              <a:t>You can find me at:</a:t>
            </a:r>
            <a:endParaRPr>
              <a:solidFill>
                <a:srgbClr val="D3EBD5"/>
              </a:solidFill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EBD5"/>
                </a:solidFill>
              </a:rPr>
              <a:t>      github.com/DrewHans555</a:t>
            </a:r>
            <a:endParaRPr>
              <a:solidFill>
                <a:srgbClr val="D3EBD5"/>
              </a:solidFill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EBD5"/>
                </a:solidFill>
              </a:rPr>
              <a:t>      drewhans555@gmail.com</a:t>
            </a:r>
            <a:endParaRPr>
              <a:solidFill>
                <a:srgbClr val="D3EBD5"/>
              </a:solidFill>
            </a:endParaRPr>
          </a:p>
        </p:txBody>
      </p:sp>
      <p:sp>
        <p:nvSpPr>
          <p:cNvPr id="4043" name="Shape 4043"/>
          <p:cNvSpPr txBox="1"/>
          <p:nvPr>
            <p:ph idx="4294967295" type="body"/>
          </p:nvPr>
        </p:nvSpPr>
        <p:spPr>
          <a:xfrm>
            <a:off x="4451900" y="4406300"/>
            <a:ext cx="3285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/ / end of presentation</a:t>
            </a:r>
            <a:endParaRPr>
              <a:solidFill>
                <a:srgbClr val="80BFB7"/>
              </a:solidFill>
            </a:endParaRPr>
          </a:p>
        </p:txBody>
      </p:sp>
      <p:pic>
        <p:nvPicPr>
          <p:cNvPr id="4044" name="Shape 40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75" y="3458675"/>
            <a:ext cx="278975" cy="278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45" name="Shape 4045"/>
          <p:cNvGrpSpPr/>
          <p:nvPr/>
        </p:nvGrpSpPr>
        <p:grpSpPr>
          <a:xfrm>
            <a:off x="796214" y="3928941"/>
            <a:ext cx="288950" cy="197591"/>
            <a:chOff x="559275" y="1683950"/>
            <a:chExt cx="466500" cy="327300"/>
          </a:xfrm>
        </p:grpSpPr>
        <p:sp>
          <p:nvSpPr>
            <p:cNvPr id="4046" name="Shape 4046"/>
            <p:cNvSpPr/>
            <p:nvPr/>
          </p:nvSpPr>
          <p:spPr>
            <a:xfrm>
              <a:off x="559275" y="1683950"/>
              <a:ext cx="466500" cy="197850"/>
            </a:xfrm>
            <a:custGeom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Shape 4047"/>
            <p:cNvSpPr/>
            <p:nvPr/>
          </p:nvSpPr>
          <p:spPr>
            <a:xfrm>
              <a:off x="559275" y="1727925"/>
              <a:ext cx="466500" cy="283325"/>
            </a:xfrm>
            <a:custGeom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8" name="Shape 404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Shape 3852"/>
          <p:cNvSpPr txBox="1"/>
          <p:nvPr>
            <p:ph idx="4294967295" type="ctrTitle"/>
          </p:nvPr>
        </p:nvSpPr>
        <p:spPr>
          <a:xfrm>
            <a:off x="457200" y="424275"/>
            <a:ext cx="7009200" cy="10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D3EBD5"/>
                </a:solidFill>
              </a:rPr>
              <a:t>Presentation Overview</a:t>
            </a:r>
            <a:endParaRPr sz="6000">
              <a:solidFill>
                <a:srgbClr val="D3EBD5"/>
              </a:solidFill>
            </a:endParaRPr>
          </a:p>
        </p:txBody>
      </p:sp>
      <p:sp>
        <p:nvSpPr>
          <p:cNvPr id="3853" name="Shape 3853"/>
          <p:cNvSpPr txBox="1"/>
          <p:nvPr>
            <p:ph idx="4294967295" type="subTitle"/>
          </p:nvPr>
        </p:nvSpPr>
        <p:spPr>
          <a:xfrm>
            <a:off x="381000" y="1893375"/>
            <a:ext cx="7662000" cy="25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▪"/>
            </a:pPr>
            <a:r>
              <a:rPr lang="en" sz="2000">
                <a:solidFill>
                  <a:srgbClr val="FFFFFF"/>
                </a:solidFill>
              </a:rPr>
              <a:t>Fundamentals of Machine Learning &amp; Artificial Neural Networks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▪"/>
            </a:pPr>
            <a:r>
              <a:rPr lang="en" sz="2000">
                <a:solidFill>
                  <a:srgbClr val="FFFFFF"/>
                </a:solidFill>
              </a:rPr>
              <a:t>GPU-Accelerated Computing with CUDA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▪"/>
            </a:pPr>
            <a:r>
              <a:rPr lang="en" sz="2000">
                <a:solidFill>
                  <a:srgbClr val="FFFFFF"/>
                </a:solidFill>
              </a:rPr>
              <a:t>My Research Project: Neuronmancer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▪"/>
            </a:pPr>
            <a:r>
              <a:rPr lang="en" sz="2000">
                <a:solidFill>
                  <a:srgbClr val="FFFFFF"/>
                </a:solidFill>
              </a:rPr>
              <a:t>Project Challenges, Successes, &amp; Results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854" name="Shape 3854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8" name="Shape 3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9" name="Shape 3859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Fundamentals of Machine Learning</a:t>
            </a:r>
            <a:endParaRPr/>
          </a:p>
        </p:txBody>
      </p:sp>
      <p:sp>
        <p:nvSpPr>
          <p:cNvPr id="3860" name="Shape 3860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cover the basics</a:t>
            </a:r>
            <a:endParaRPr/>
          </a:p>
        </p:txBody>
      </p:sp>
      <p:sp>
        <p:nvSpPr>
          <p:cNvPr id="3861" name="Shape 386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5" name="Shape 3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6" name="Shape 3866"/>
          <p:cNvSpPr txBox="1"/>
          <p:nvPr>
            <p:ph idx="4294967295" type="ctrTitle"/>
          </p:nvPr>
        </p:nvSpPr>
        <p:spPr>
          <a:xfrm>
            <a:off x="609600" y="1507150"/>
            <a:ext cx="6103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Learning</a:t>
            </a:r>
            <a:endParaRPr sz="9600"/>
          </a:p>
        </p:txBody>
      </p:sp>
      <p:sp>
        <p:nvSpPr>
          <p:cNvPr id="3867" name="Shape 3867"/>
          <p:cNvSpPr txBox="1"/>
          <p:nvPr>
            <p:ph idx="4294967295" type="subTitle"/>
          </p:nvPr>
        </p:nvSpPr>
        <p:spPr>
          <a:xfrm>
            <a:off x="754900" y="2535250"/>
            <a:ext cx="7786800" cy="15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process of turning 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                              </a:t>
            </a:r>
            <a:r>
              <a:rPr lang="en" sz="3600">
                <a:latin typeface="Dosis Light"/>
                <a:ea typeface="Dosis Light"/>
                <a:cs typeface="Dosis Light"/>
                <a:sym typeface="Dosis Light"/>
              </a:rPr>
              <a:t>experience into knowledge.</a:t>
            </a:r>
            <a:endParaRPr sz="3600"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3868" name="Shape 386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2" name="Shape 3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3" name="Shape 3873"/>
          <p:cNvSpPr txBox="1"/>
          <p:nvPr>
            <p:ph type="title"/>
          </p:nvPr>
        </p:nvSpPr>
        <p:spPr>
          <a:xfrm>
            <a:off x="642100" y="4345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Major Machine Learning Approaches</a:t>
            </a:r>
            <a:endParaRPr/>
          </a:p>
        </p:txBody>
      </p:sp>
      <p:sp>
        <p:nvSpPr>
          <p:cNvPr id="3874" name="Shape 3874"/>
          <p:cNvSpPr txBox="1"/>
          <p:nvPr>
            <p:ph idx="1" type="body"/>
          </p:nvPr>
        </p:nvSpPr>
        <p:spPr>
          <a:xfrm>
            <a:off x="411350" y="1298275"/>
            <a:ext cx="2333700" cy="17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Supervised Learning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The output you want from the model is known.</a:t>
            </a:r>
            <a:endParaRPr sz="14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Two subgroups</a:t>
            </a:r>
            <a:r>
              <a:rPr lang="en" sz="1400"/>
              <a:t>:</a:t>
            </a:r>
            <a:endParaRPr sz="1400"/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400"/>
              <a:buChar char="▪"/>
            </a:pPr>
            <a:r>
              <a:rPr lang="en" sz="1400"/>
              <a:t>Classification</a:t>
            </a:r>
            <a:endParaRPr sz="1400"/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400"/>
              <a:buChar char="▪"/>
            </a:pPr>
            <a:r>
              <a:rPr lang="en" sz="1400"/>
              <a:t>Regression</a:t>
            </a:r>
            <a:endParaRPr sz="1200"/>
          </a:p>
        </p:txBody>
      </p:sp>
      <p:sp>
        <p:nvSpPr>
          <p:cNvPr id="3875" name="Shape 3875"/>
          <p:cNvSpPr txBox="1"/>
          <p:nvPr>
            <p:ph idx="2" type="body"/>
          </p:nvPr>
        </p:nvSpPr>
        <p:spPr>
          <a:xfrm>
            <a:off x="2856875" y="1298275"/>
            <a:ext cx="2266800" cy="17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Unsupervised Learning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The output you want from the model is not known.</a:t>
            </a:r>
            <a:endParaRPr sz="14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One big</a:t>
            </a:r>
            <a:r>
              <a:rPr lang="en" sz="1400"/>
              <a:t> subgroup:</a:t>
            </a:r>
            <a:endParaRPr sz="1400"/>
          </a:p>
          <a:p>
            <a:pPr indent="-317500" lvl="0" marL="457200" rtl="0">
              <a:spcBef>
                <a:spcPts val="600"/>
              </a:spcBef>
              <a:spcAft>
                <a:spcPts val="0"/>
              </a:spcAft>
              <a:buClr>
                <a:srgbClr val="0B87A1"/>
              </a:buClr>
              <a:buSzPts val="1400"/>
              <a:buChar char="▪"/>
            </a:pPr>
            <a:r>
              <a:rPr lang="en" sz="1400"/>
              <a:t>Clustering</a:t>
            </a:r>
            <a:endParaRPr sz="1200"/>
          </a:p>
        </p:txBody>
      </p:sp>
      <p:sp>
        <p:nvSpPr>
          <p:cNvPr id="3876" name="Shape 3876"/>
          <p:cNvSpPr txBox="1"/>
          <p:nvPr>
            <p:ph idx="3" type="body"/>
          </p:nvPr>
        </p:nvSpPr>
        <p:spPr>
          <a:xfrm>
            <a:off x="5404400" y="1298275"/>
            <a:ext cx="2310600" cy="17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Titillium Web"/>
                <a:ea typeface="Titillium Web"/>
                <a:cs typeface="Titillium Web"/>
                <a:sym typeface="Titillium Web"/>
              </a:rPr>
              <a:t>Reinforcement Learning</a:t>
            </a:r>
            <a:endParaRPr b="1"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The model has agency, meaning it is able to interact with its environment, and receives "rewards" and "punishments" for its actions.</a:t>
            </a:r>
            <a:endParaRPr/>
          </a:p>
        </p:txBody>
      </p:sp>
      <p:sp>
        <p:nvSpPr>
          <p:cNvPr id="3877" name="Shape 3877"/>
          <p:cNvSpPr txBox="1"/>
          <p:nvPr>
            <p:ph idx="1" type="body"/>
          </p:nvPr>
        </p:nvSpPr>
        <p:spPr>
          <a:xfrm>
            <a:off x="411350" y="3246775"/>
            <a:ext cx="2333700" cy="13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3B55"/>
                </a:solidFill>
              </a:rPr>
              <a:t>Examples</a:t>
            </a:r>
            <a:r>
              <a:rPr lang="en" sz="1400"/>
              <a:t>:</a:t>
            </a:r>
            <a:endParaRPr sz="14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Image recognition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Speech recognition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Stock price prediction</a:t>
            </a:r>
            <a:endParaRPr sz="1200"/>
          </a:p>
        </p:txBody>
      </p:sp>
      <p:sp>
        <p:nvSpPr>
          <p:cNvPr id="3878" name="Shape 3878"/>
          <p:cNvSpPr txBox="1"/>
          <p:nvPr>
            <p:ph idx="1" type="body"/>
          </p:nvPr>
        </p:nvSpPr>
        <p:spPr>
          <a:xfrm>
            <a:off x="2856875" y="3246775"/>
            <a:ext cx="2266800" cy="13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Examples:</a:t>
            </a:r>
            <a:endParaRPr sz="14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Netflix recommendations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Medical imaging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Gene sequence analysis</a:t>
            </a:r>
            <a:endParaRPr sz="1400"/>
          </a:p>
        </p:txBody>
      </p:sp>
      <p:sp>
        <p:nvSpPr>
          <p:cNvPr id="3879" name="Shape 3879"/>
          <p:cNvSpPr txBox="1"/>
          <p:nvPr>
            <p:ph idx="1" type="body"/>
          </p:nvPr>
        </p:nvSpPr>
        <p:spPr>
          <a:xfrm>
            <a:off x="5404400" y="3227400"/>
            <a:ext cx="2333700" cy="13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Examples:</a:t>
            </a:r>
            <a:endParaRPr sz="14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Playing Checkers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Playing Go</a:t>
            </a:r>
            <a:endParaRPr sz="1200"/>
          </a:p>
          <a:p>
            <a:pPr indent="-304800" lvl="0" marL="457200" rtl="0">
              <a:spcBef>
                <a:spcPts val="1000"/>
              </a:spcBef>
              <a:spcAft>
                <a:spcPts val="0"/>
              </a:spcAft>
              <a:buClr>
                <a:srgbClr val="0B87A1"/>
              </a:buClr>
              <a:buSzPts val="1200"/>
              <a:buChar char="▪"/>
            </a:pPr>
            <a:r>
              <a:rPr lang="en" sz="1200"/>
              <a:t>Robot Control</a:t>
            </a:r>
            <a:endParaRPr sz="1400"/>
          </a:p>
        </p:txBody>
      </p:sp>
      <p:sp>
        <p:nvSpPr>
          <p:cNvPr id="3880" name="Shape 3880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4" name="Shape 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5" name="Shape 3885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Networks</a:t>
            </a:r>
            <a:endParaRPr/>
          </a:p>
        </p:txBody>
      </p:sp>
      <p:sp>
        <p:nvSpPr>
          <p:cNvPr id="3886" name="Shape 3886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type of machine learning model</a:t>
            </a:r>
            <a:endParaRPr/>
          </a:p>
        </p:txBody>
      </p:sp>
      <p:sp>
        <p:nvSpPr>
          <p:cNvPr id="3887" name="Shape 3887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Shape 3892"/>
          <p:cNvSpPr txBox="1"/>
          <p:nvPr>
            <p:ph idx="1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mathematical model for a single neuron</a:t>
            </a:r>
            <a:endParaRPr sz="1800"/>
          </a:p>
        </p:txBody>
      </p:sp>
      <p:pic>
        <p:nvPicPr>
          <p:cNvPr id="3893" name="Shape 3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687125"/>
            <a:ext cx="7634199" cy="3387701"/>
          </a:xfrm>
          <a:prstGeom prst="rect">
            <a:avLst/>
          </a:prstGeom>
          <a:noFill/>
          <a:ln>
            <a:noFill/>
          </a:ln>
        </p:spPr>
      </p:pic>
      <p:sp>
        <p:nvSpPr>
          <p:cNvPr id="3894" name="Shape 3894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8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Shape 3899"/>
          <p:cNvSpPr txBox="1"/>
          <p:nvPr>
            <p:ph idx="1" type="body"/>
          </p:nvPr>
        </p:nvSpPr>
        <p:spPr>
          <a:xfrm>
            <a:off x="523075" y="4373625"/>
            <a:ext cx="691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Visualization of a simple 3-layer feedforward artificial neural network</a:t>
            </a:r>
            <a:endParaRPr sz="1800"/>
          </a:p>
        </p:txBody>
      </p:sp>
      <p:pic>
        <p:nvPicPr>
          <p:cNvPr id="3900" name="Shape 39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800" y="228600"/>
            <a:ext cx="4997377" cy="4068826"/>
          </a:xfrm>
          <a:prstGeom prst="rect">
            <a:avLst/>
          </a:prstGeom>
          <a:noFill/>
          <a:ln>
            <a:noFill/>
          </a:ln>
        </p:spPr>
      </p:pic>
      <p:sp>
        <p:nvSpPr>
          <p:cNvPr id="3901" name="Shape 390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